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0"/>
  </p:notesMasterIdLst>
  <p:sldIdLst>
    <p:sldId id="256" r:id="rId2"/>
    <p:sldId id="258" r:id="rId3"/>
    <p:sldId id="260" r:id="rId4"/>
    <p:sldId id="261" r:id="rId5"/>
    <p:sldId id="325" r:id="rId6"/>
    <p:sldId id="263" r:id="rId7"/>
    <p:sldId id="265" r:id="rId8"/>
    <p:sldId id="266" r:id="rId9"/>
    <p:sldId id="326" r:id="rId10"/>
    <p:sldId id="327" r:id="rId11"/>
    <p:sldId id="328" r:id="rId12"/>
    <p:sldId id="273" r:id="rId13"/>
    <p:sldId id="282" r:id="rId14"/>
    <p:sldId id="287" r:id="rId15"/>
    <p:sldId id="291" r:id="rId16"/>
    <p:sldId id="292" r:id="rId17"/>
    <p:sldId id="329" r:id="rId18"/>
    <p:sldId id="315" r:id="rId19"/>
  </p:sldIdLst>
  <p:sldSz cx="9144000" cy="5143500" type="screen16x9"/>
  <p:notesSz cx="6858000" cy="9144000"/>
  <p:embeddedFontLst>
    <p:embeddedFont>
      <p:font typeface="Advent Pro" panose="02000506040000020004" pitchFamily="2" charset="77"/>
      <p:regular r:id="rId21"/>
      <p:bold r:id="rId22"/>
    </p:embeddedFont>
    <p:embeddedFont>
      <p:font typeface="Advent Pro Medium" panose="02000506040000020004" pitchFamily="2" charset="77"/>
      <p:regular r:id="rId23"/>
      <p:bold r:id="rId24"/>
    </p:embeddedFont>
    <p:embeddedFont>
      <p:font typeface="Orbitron" pitchFamily="2" charset="0"/>
      <p:regular r:id="rId25"/>
      <p:bold r:id="rId26"/>
    </p:embeddedFont>
    <p:embeddedFont>
      <p:font typeface="Orbitron Regular" pitchFamily="2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B3F956-D316-46FE-851E-1A0A9DE5761A}">
  <a:tblStyle styleId="{7AB3F956-D316-46FE-851E-1A0A9DE576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90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4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908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99595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7" name="Google Shape;6057;g6edfa80311_0_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8" name="Google Shape;6058;g6edfa80311_0_1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g6edfa80311_0_35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3" name="Google Shape;6853;g6edfa80311_0_35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7" name="Google Shape;6997;g6edfa80311_0_35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8" name="Google Shape;6998;g6edfa80311_0_35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2" name="Google Shape;7032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3" name="Google Shape;7033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6" name="Google Shape;7126;g6edfa80311_0_36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7" name="Google Shape;7127;g6edfa80311_0_36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2" name="Google Shape;7032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3" name="Google Shape;7033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56380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8" name="Google Shape;7358;g6edfa80311_0_37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9" name="Google Shape;7359;g6edfa80311_0_37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7" name="Google Shape;5597;g6e7e4535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8" name="Google Shape;5598;g6e7e4535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8" name="Google Shape;5628;g6e7e45355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9" name="Google Shape;5629;g6e7e45355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1" name="Google Shape;5721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2" name="Google Shape;5722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1" name="Google Shape;5721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2" name="Google Shape;5722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71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6" name="Google Shape;5746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7" name="Google Shape;5747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0" name="Google Shape;5810;g6edfa80311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1" name="Google Shape;5811;g6edfa80311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032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bg>
      <p:bgPr>
        <a:solidFill>
          <a:schemeClr val="accent6"/>
        </a:solidFill>
        <a:effectLst/>
      </p:bgPr>
    </p:bg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16"/>
          <p:cNvSpPr txBox="1">
            <a:spLocks noGrp="1"/>
          </p:cNvSpPr>
          <p:nvPr>
            <p:ph type="body" idx="1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17" name="Google Shape;2317;p16"/>
          <p:cNvSpPr txBox="1">
            <a:spLocks noGrp="1"/>
          </p:cNvSpPr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7" name="Google Shape;2987;p1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88" name="Google Shape;2988;p18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solidFill>
          <a:schemeClr val="accent6"/>
        </a:solidFill>
        <a:effectLst/>
      </p:bgPr>
    </p:bg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2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18" name="Google Shape;3018;p20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19" name="Google Shape;3019;p2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020" name="Google Shape;3020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021" name="Google Shape;3021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351" name="Google Shape;3351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352" name="Google Shape;3352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00" name="Google Shape;3400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401" name="Google Shape;3401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402" name="Google Shape;3402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05" name="Google Shape;3405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406" name="Google Shape;3406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_AND_BODY_1_1_2">
    <p:bg>
      <p:bgPr>
        <a:solidFill>
          <a:schemeClr val="accent6"/>
        </a:solidFill>
        <a:effectLst/>
      </p:bgPr>
    </p:bg>
    <p:spTree>
      <p:nvGrpSpPr>
        <p:cNvPr id="1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2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11" name="Google Shape;3411;p21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2" name="Google Shape;3412;p21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3" name="Google Shape;3413;p21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4" name="Google Shape;3414;p21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5" name="Google Shape;3415;p21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6" name="Google Shape;3416;p21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7" name="Google Shape;3417;p21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8" name="Google Shape;3418;p21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9" name="Google Shape;3419;p21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20" name="Google Shape;3420;p21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21" name="Google Shape;3421;p21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22" name="Google Shape;3422;p21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2">
    <p:bg>
      <p:bgPr>
        <a:solidFill>
          <a:schemeClr val="accent6"/>
        </a:solidFill>
        <a:effectLst/>
      </p:bgPr>
    </p:bg>
    <p:spTree>
      <p:nvGrpSpPr>
        <p:cNvPr id="1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2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25" name="Google Shape;3425;p22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426" name="Google Shape;3426;p2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427" name="Google Shape;3427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428" name="Google Shape;342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7" name="Google Shape;3757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758" name="Google Shape;375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7" name="Google Shape;4087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088" name="Google Shape;4088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092" name="Google Shape;4092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HEADER_1_2_1">
    <p:bg>
      <p:bgPr>
        <a:solidFill>
          <a:schemeClr val="accent6"/>
        </a:solidFill>
        <a:effectLst/>
      </p:bgPr>
    </p:bg>
    <p:spTree>
      <p:nvGrpSpPr>
        <p:cNvPr id="1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23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97" name="Google Shape;4097;p23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98" name="Google Shape;4098;p2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7" name="Google Shape;727;p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8" name="Google Shape;728;p3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5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5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8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865" name="Google Shape;1865;p9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66" name="Google Shape;1866;p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avLst/>
              <a:gdLst/>
              <a:ahLst/>
              <a:cxnLst/>
              <a:rect l="l" t="t" r="r" b="b"/>
              <a:pathLst>
                <a:path w="8377" h="16755" extrusionOk="0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avLst/>
              <a:gdLst/>
              <a:ahLst/>
              <a:cxnLst/>
              <a:rect l="l" t="t" r="r" b="b"/>
              <a:pathLst>
                <a:path w="8380" h="16755" extrusionOk="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avLst/>
              <a:gdLst/>
              <a:ahLst/>
              <a:cxnLst/>
              <a:rect l="l" t="t" r="r" b="b"/>
              <a:pathLst>
                <a:path w="83772" h="67019" extrusionOk="0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avLst/>
              <a:gdLst/>
              <a:ahLst/>
              <a:cxnLst/>
              <a:rect l="l" t="t" r="r" b="b"/>
              <a:pathLst>
                <a:path w="67018" h="58644" extrusionOk="0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avLst/>
              <a:gdLst/>
              <a:ahLst/>
              <a:cxnLst/>
              <a:rect l="l" t="t" r="r" b="b"/>
              <a:pathLst>
                <a:path w="8377" h="8377" extrusionOk="0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avLst/>
              <a:gdLst/>
              <a:ahLst/>
              <a:cxnLst/>
              <a:rect l="l" t="t" r="r" b="b"/>
              <a:pathLst>
                <a:path w="8380" h="8377" extrusionOk="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avLst/>
              <a:gdLst/>
              <a:ahLst/>
              <a:cxnLst/>
              <a:rect l="l" t="t" r="r" b="b"/>
              <a:pathLst>
                <a:path w="8380" h="58643" extrusionOk="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avLst/>
              <a:gdLst/>
              <a:ahLst/>
              <a:cxnLst/>
              <a:rect l="l" t="t" r="r" b="b"/>
              <a:pathLst>
                <a:path w="8376" h="58643" extrusionOk="0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avLst/>
              <a:gdLst/>
              <a:ahLst/>
              <a:cxnLst/>
              <a:rect l="l" t="t" r="r" b="b"/>
              <a:pathLst>
                <a:path w="16756" h="8380" extrusionOk="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avLst/>
              <a:gdLst/>
              <a:ahLst/>
              <a:cxnLst/>
              <a:rect l="l" t="t" r="r" b="b"/>
              <a:pathLst>
                <a:path w="83772" h="41888" extrusionOk="0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avLst/>
              <a:gdLst/>
              <a:ahLst/>
              <a:cxnLst/>
              <a:rect l="l" t="t" r="r" b="b"/>
              <a:pathLst>
                <a:path w="50264" h="41885" extrusionOk="0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6"/>
        </a:solidFill>
        <a:effectLst/>
      </p:bgPr>
    </p:bg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97" name="Google Shape;1897;p1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8" name="Google Shape;1898;p13"/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9" name="Google Shape;1899;p13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0" name="Google Shape;1900;p13"/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1" name="Google Shape;1901;p13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2" name="Google Shape;1902;p13"/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3" name="Google Shape;1903;p13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4" name="Google Shape;1904;p13"/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5" name="Google Shape;1905;p13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6" name="Google Shape;1906;p13"/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7" name="Google Shape;1907;p13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chemeClr val="accent6"/>
        </a:solidFill>
        <a:effectLst/>
      </p:bgPr>
    </p:bg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2" name="Google Shape;2282;p14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3" name="Google Shape;2283;p14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4" name="Google Shape;2284;p14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5" name="Google Shape;2285;p14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6"/>
        </a:solidFill>
        <a:effectLst/>
      </p:bgPr>
    </p:bg>
    <p:spTree>
      <p:nvGrpSpPr>
        <p:cNvPr id="1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7" name="Google Shape;2287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288" name="Google Shape;2288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7" name="Google Shape;2297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298" name="Google Shape;229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303" name="Google Shape;2303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7" name="Google Shape;2307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308" name="Google Shape;230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2" name="Google Shape;2312;p1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13" name="Google Shape;2313;p15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14" name="Google Shape;2314;p1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9" r:id="rId7"/>
    <p:sldLayoutId id="2147483660" r:id="rId8"/>
    <p:sldLayoutId id="2147483661" r:id="rId9"/>
    <p:sldLayoutId id="2147483662" r:id="rId10"/>
    <p:sldLayoutId id="2147483664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1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13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13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5.xml"/><Relationship Id="rId5" Type="http://schemas.openxmlformats.org/officeDocument/2006/relationships/slide" Target="slide13.xml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xfrm>
            <a:off x="1327868" y="1568189"/>
            <a:ext cx="6488263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xfrm>
            <a:off x="1819098" y="3311060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 Source Computer Vision</a:t>
            </a:r>
            <a:endParaRPr dirty="0"/>
          </a:p>
        </p:txBody>
      </p:sp>
      <p:grpSp>
        <p:nvGrpSpPr>
          <p:cNvPr id="5495" name="Google Shape;5495;p29"/>
          <p:cNvGrpSpPr/>
          <p:nvPr/>
        </p:nvGrpSpPr>
        <p:grpSpPr>
          <a:xfrm>
            <a:off x="2999271" y="1591152"/>
            <a:ext cx="924613" cy="792521"/>
            <a:chOff x="753950" y="238125"/>
            <a:chExt cx="6111125" cy="5238075"/>
          </a:xfrm>
        </p:grpSpPr>
        <p:sp>
          <p:nvSpPr>
            <p:cNvPr id="5496" name="Google Shape;5496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29"/>
          <p:cNvGrpSpPr/>
          <p:nvPr/>
        </p:nvGrpSpPr>
        <p:grpSpPr>
          <a:xfrm>
            <a:off x="4175746" y="1591152"/>
            <a:ext cx="924613" cy="792521"/>
            <a:chOff x="753950" y="238125"/>
            <a:chExt cx="6111125" cy="5238075"/>
          </a:xfrm>
        </p:grpSpPr>
        <p:sp>
          <p:nvSpPr>
            <p:cNvPr id="5524" name="Google Shape;5524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29"/>
          <p:cNvGrpSpPr/>
          <p:nvPr/>
        </p:nvGrpSpPr>
        <p:grpSpPr>
          <a:xfrm>
            <a:off x="5352221" y="1591152"/>
            <a:ext cx="924613" cy="792521"/>
            <a:chOff x="753950" y="238125"/>
            <a:chExt cx="6111125" cy="5238075"/>
          </a:xfrm>
        </p:grpSpPr>
        <p:sp>
          <p:nvSpPr>
            <p:cNvPr id="5552" name="Google Shape;5552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88832" y="67251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OPTICAL FLOW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88832" y="639951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Follows a pattern of image objects between consecutive frames caused by movement of the object or camera.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Lucas-</a:t>
            </a:r>
            <a:r>
              <a:rPr lang="en" dirty="0" err="1"/>
              <a:t>Kanade</a:t>
            </a:r>
            <a:r>
              <a:rPr lang="en" dirty="0"/>
              <a:t> Method uses a combination of optical flow vectors and pyramids for the movements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977860" y="272672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666111" y="284366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cat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326DEE50-03E0-B643-966C-DA78460CE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891928" cy="5143500"/>
          </a:xfrm>
          <a:prstGeom prst="rect">
            <a:avLst/>
          </a:prstGeom>
        </p:spPr>
      </p:pic>
      <p:pic>
        <p:nvPicPr>
          <p:cNvPr id="7" name="Picture 6" descr="A picture containing cat, floor, indoor, white&#10;&#10;Description automatically generated">
            <a:extLst>
              <a:ext uri="{FF2B5EF4-FFF2-40B4-BE49-F238E27FC236}">
                <a16:creationId xmlns:a16="http://schemas.microsoft.com/office/drawing/2014/main" id="{0F496DF3-C830-D545-801C-1F96F9A154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0597" y="0"/>
            <a:ext cx="290000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5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80880" y="83153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DENSE OPTICAL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80880" y="655853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similar method by apply</a:t>
            </a:r>
            <a:r>
              <a:rPr lang="en-US" dirty="0" err="1"/>
              <a:t>i</a:t>
            </a:r>
            <a:r>
              <a:rPr lang="en" dirty="0"/>
              <a:t>ng a 2-channel array with optical flow vectors to find magnitude and direction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Direction corresponds to the Hue and magnitude corresponds to the value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840417" y="295974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729721" y="299164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 descr="A picture containing dark, light, night, night sky&#10;&#10;Description automatically generated">
            <a:extLst>
              <a:ext uri="{FF2B5EF4-FFF2-40B4-BE49-F238E27FC236}">
                <a16:creationId xmlns:a16="http://schemas.microsoft.com/office/drawing/2014/main" id="{5FFAED97-379B-C845-97DE-7FD490727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0468" y="0"/>
            <a:ext cx="287127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4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0" name="Google Shape;6060;p46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61" name="Google Shape;6061;p46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grpSp>
        <p:nvGrpSpPr>
          <p:cNvPr id="6063" name="Google Shape;6063;p46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064" name="Google Shape;6064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1" name="Google Shape;6091;p46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092" name="Google Shape;6092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9" name="Google Shape;6119;p46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120" name="Google Shape;6120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47" name="Google Shape;6147;p46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8" name="Google Shape;6148;p46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9" name="Google Shape;6149;p46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5" name="Google Shape;6855;p55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856" name="Google Shape;6856;p5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endParaRPr dirty="0"/>
          </a:p>
        </p:txBody>
      </p:sp>
      <p:grpSp>
        <p:nvGrpSpPr>
          <p:cNvPr id="6858" name="Google Shape;6858;p55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859" name="Google Shape;6859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6" name="Google Shape;6886;p55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887" name="Google Shape;6887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4" name="Google Shape;6914;p55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915" name="Google Shape;6915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55"/>
          <p:cNvGrpSpPr/>
          <p:nvPr/>
        </p:nvGrpSpPr>
        <p:grpSpPr>
          <a:xfrm>
            <a:off x="8051338" y="2622667"/>
            <a:ext cx="263998" cy="263956"/>
            <a:chOff x="1031000" y="3038742"/>
            <a:chExt cx="263998" cy="263956"/>
          </a:xfrm>
        </p:grpSpPr>
        <p:sp>
          <p:nvSpPr>
            <p:cNvPr id="6943" name="Google Shape;6943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7" name="Google Shape;6947;p55"/>
          <p:cNvGrpSpPr/>
          <p:nvPr/>
        </p:nvGrpSpPr>
        <p:grpSpPr>
          <a:xfrm>
            <a:off x="8051338" y="2195842"/>
            <a:ext cx="263998" cy="263956"/>
            <a:chOff x="1031000" y="3038742"/>
            <a:chExt cx="263998" cy="263956"/>
          </a:xfrm>
        </p:grpSpPr>
        <p:sp>
          <p:nvSpPr>
            <p:cNvPr id="6948" name="Google Shape;6948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55"/>
          <p:cNvGrpSpPr/>
          <p:nvPr/>
        </p:nvGrpSpPr>
        <p:grpSpPr>
          <a:xfrm>
            <a:off x="8051338" y="1769017"/>
            <a:ext cx="263998" cy="263956"/>
            <a:chOff x="1031000" y="3038742"/>
            <a:chExt cx="263998" cy="263956"/>
          </a:xfrm>
        </p:grpSpPr>
        <p:sp>
          <p:nvSpPr>
            <p:cNvPr id="6953" name="Google Shape;6953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57" name="Google Shape;6957;p55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8" name="Google Shape;6958;p55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9" name="Google Shape;6959;p55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8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0" name="Google Shape;7000;p6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endParaRPr dirty="0"/>
          </a:p>
        </p:txBody>
      </p:sp>
      <p:grpSp>
        <p:nvGrpSpPr>
          <p:cNvPr id="7002" name="Google Shape;7002;p6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003" name="Google Shape;7003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7" name="Google Shape;7007;p6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008" name="Google Shape;7008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2" name="Google Shape;7012;p60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Tracking Movement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Image Stability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Green Screen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CGI Movement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Animation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Traffic Cams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Filters (Image and Video)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Object Recognition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>
              <a:solidFill>
                <a:schemeClr val="lt2"/>
              </a:solidFill>
            </a:endParaRPr>
          </a:p>
        </p:txBody>
      </p:sp>
      <p:grpSp>
        <p:nvGrpSpPr>
          <p:cNvPr id="15" name="Google Shape;10858;p91">
            <a:extLst>
              <a:ext uri="{FF2B5EF4-FFF2-40B4-BE49-F238E27FC236}">
                <a16:creationId xmlns:a16="http://schemas.microsoft.com/office/drawing/2014/main" id="{9C1B69DD-238C-6E49-B017-E522016B4252}"/>
              </a:ext>
            </a:extLst>
          </p:cNvPr>
          <p:cNvGrpSpPr/>
          <p:nvPr/>
        </p:nvGrpSpPr>
        <p:grpSpPr>
          <a:xfrm>
            <a:off x="1100130" y="1598210"/>
            <a:ext cx="1077928" cy="2618956"/>
            <a:chOff x="7505939" y="1696558"/>
            <a:chExt cx="1021060" cy="2552507"/>
          </a:xfrm>
        </p:grpSpPr>
        <p:sp>
          <p:nvSpPr>
            <p:cNvPr id="16" name="Google Shape;10859;p91">
              <a:extLst>
                <a:ext uri="{FF2B5EF4-FFF2-40B4-BE49-F238E27FC236}">
                  <a16:creationId xmlns:a16="http://schemas.microsoft.com/office/drawing/2014/main" id="{AF7155E3-F145-9B49-9B09-59C5E0D1432C}"/>
                </a:ext>
              </a:extLst>
            </p:cNvPr>
            <p:cNvSpPr/>
            <p:nvPr/>
          </p:nvSpPr>
          <p:spPr>
            <a:xfrm>
              <a:off x="8118521" y="4044832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860;p91">
              <a:extLst>
                <a:ext uri="{FF2B5EF4-FFF2-40B4-BE49-F238E27FC236}">
                  <a16:creationId xmlns:a16="http://schemas.microsoft.com/office/drawing/2014/main" id="{E88130BD-EAA4-174C-B98F-44C9C6712BF9}"/>
                </a:ext>
              </a:extLst>
            </p:cNvPr>
            <p:cNvSpPr/>
            <p:nvPr/>
          </p:nvSpPr>
          <p:spPr>
            <a:xfrm>
              <a:off x="7812217" y="4044832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861;p91">
              <a:extLst>
                <a:ext uri="{FF2B5EF4-FFF2-40B4-BE49-F238E27FC236}">
                  <a16:creationId xmlns:a16="http://schemas.microsoft.com/office/drawing/2014/main" id="{6087DC62-DB7F-8A4D-8AD1-4E99E382D6F2}"/>
                </a:ext>
              </a:extLst>
            </p:cNvPr>
            <p:cNvSpPr/>
            <p:nvPr/>
          </p:nvSpPr>
          <p:spPr>
            <a:xfrm>
              <a:off x="7505939" y="2002861"/>
              <a:ext cx="1021060" cy="816848"/>
            </a:xfrm>
            <a:custGeom>
              <a:avLst/>
              <a:gdLst/>
              <a:ahLst/>
              <a:cxnLst/>
              <a:rect l="l" t="t" r="r" b="b"/>
              <a:pathLst>
                <a:path w="39530" h="31624" extrusionOk="0">
                  <a:moveTo>
                    <a:pt x="15812" y="7906"/>
                  </a:moveTo>
                  <a:lnTo>
                    <a:pt x="15812" y="11858"/>
                  </a:lnTo>
                  <a:lnTo>
                    <a:pt x="11859" y="11858"/>
                  </a:lnTo>
                  <a:lnTo>
                    <a:pt x="11859" y="7906"/>
                  </a:lnTo>
                  <a:close/>
                  <a:moveTo>
                    <a:pt x="27671" y="7906"/>
                  </a:moveTo>
                  <a:lnTo>
                    <a:pt x="27671" y="11858"/>
                  </a:lnTo>
                  <a:lnTo>
                    <a:pt x="23719" y="11858"/>
                  </a:lnTo>
                  <a:lnTo>
                    <a:pt x="23719" y="7906"/>
                  </a:lnTo>
                  <a:close/>
                  <a:moveTo>
                    <a:pt x="23719" y="15811"/>
                  </a:moveTo>
                  <a:lnTo>
                    <a:pt x="23719" y="19765"/>
                  </a:lnTo>
                  <a:lnTo>
                    <a:pt x="15812" y="19765"/>
                  </a:lnTo>
                  <a:lnTo>
                    <a:pt x="15812" y="15811"/>
                  </a:lnTo>
                  <a:close/>
                  <a:moveTo>
                    <a:pt x="27671" y="0"/>
                  </a:moveTo>
                  <a:lnTo>
                    <a:pt x="27671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8"/>
                  </a:lnTo>
                  <a:lnTo>
                    <a:pt x="3954" y="11858"/>
                  </a:lnTo>
                  <a:lnTo>
                    <a:pt x="3954" y="23717"/>
                  </a:lnTo>
                  <a:lnTo>
                    <a:pt x="15812" y="23717"/>
                  </a:lnTo>
                  <a:lnTo>
                    <a:pt x="15812" y="31623"/>
                  </a:lnTo>
                  <a:lnTo>
                    <a:pt x="23719" y="31623"/>
                  </a:lnTo>
                  <a:lnTo>
                    <a:pt x="23719" y="23717"/>
                  </a:lnTo>
                  <a:lnTo>
                    <a:pt x="35577" y="23717"/>
                  </a:lnTo>
                  <a:lnTo>
                    <a:pt x="35577" y="11858"/>
                  </a:lnTo>
                  <a:lnTo>
                    <a:pt x="39530" y="11858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862;p91">
              <a:extLst>
                <a:ext uri="{FF2B5EF4-FFF2-40B4-BE49-F238E27FC236}">
                  <a16:creationId xmlns:a16="http://schemas.microsoft.com/office/drawing/2014/main" id="{D76A7316-5EB7-2448-87F7-95446EB34A53}"/>
                </a:ext>
              </a:extLst>
            </p:cNvPr>
            <p:cNvSpPr/>
            <p:nvPr/>
          </p:nvSpPr>
          <p:spPr>
            <a:xfrm>
              <a:off x="8118521" y="2207063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863;p91">
              <a:extLst>
                <a:ext uri="{FF2B5EF4-FFF2-40B4-BE49-F238E27FC236}">
                  <a16:creationId xmlns:a16="http://schemas.microsoft.com/office/drawing/2014/main" id="{CFB05EE1-1D0D-304A-8B14-1950882F5AAA}"/>
                </a:ext>
              </a:extLst>
            </p:cNvPr>
            <p:cNvSpPr/>
            <p:nvPr/>
          </p:nvSpPr>
          <p:spPr>
            <a:xfrm>
              <a:off x="8118521" y="2309164"/>
              <a:ext cx="408450" cy="510530"/>
            </a:xfrm>
            <a:custGeom>
              <a:avLst/>
              <a:gdLst/>
              <a:ahLst/>
              <a:cxnLst/>
              <a:rect l="l" t="t" r="r" b="b"/>
              <a:pathLst>
                <a:path w="15813" h="19765" extrusionOk="0">
                  <a:moveTo>
                    <a:pt x="11860" y="0"/>
                  </a:moveTo>
                  <a:lnTo>
                    <a:pt x="11860" y="11858"/>
                  </a:lnTo>
                  <a:lnTo>
                    <a:pt x="1" y="11858"/>
                  </a:lnTo>
                  <a:lnTo>
                    <a:pt x="1" y="15811"/>
                  </a:lnTo>
                  <a:lnTo>
                    <a:pt x="11860" y="15811"/>
                  </a:lnTo>
                  <a:lnTo>
                    <a:pt x="11860" y="19764"/>
                  </a:lnTo>
                  <a:lnTo>
                    <a:pt x="15813" y="19764"/>
                  </a:lnTo>
                  <a:lnTo>
                    <a:pt x="1581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864;p91">
              <a:extLst>
                <a:ext uri="{FF2B5EF4-FFF2-40B4-BE49-F238E27FC236}">
                  <a16:creationId xmlns:a16="http://schemas.microsoft.com/office/drawing/2014/main" id="{E8DF250B-2261-2C4A-9403-D1DF78AD76FF}"/>
                </a:ext>
              </a:extLst>
            </p:cNvPr>
            <p:cNvSpPr/>
            <p:nvPr/>
          </p:nvSpPr>
          <p:spPr>
            <a:xfrm>
              <a:off x="7505939" y="2309164"/>
              <a:ext cx="408424" cy="510530"/>
            </a:xfrm>
            <a:custGeom>
              <a:avLst/>
              <a:gdLst/>
              <a:ahLst/>
              <a:cxnLst/>
              <a:rect l="l" t="t" r="r" b="b"/>
              <a:pathLst>
                <a:path w="15812" h="19765" extrusionOk="0">
                  <a:moveTo>
                    <a:pt x="1" y="0"/>
                  </a:moveTo>
                  <a:lnTo>
                    <a:pt x="1" y="19764"/>
                  </a:lnTo>
                  <a:lnTo>
                    <a:pt x="3954" y="19764"/>
                  </a:lnTo>
                  <a:lnTo>
                    <a:pt x="3954" y="15811"/>
                  </a:lnTo>
                  <a:lnTo>
                    <a:pt x="15812" y="15811"/>
                  </a:lnTo>
                  <a:lnTo>
                    <a:pt x="15812" y="11858"/>
                  </a:lnTo>
                  <a:lnTo>
                    <a:pt x="3954" y="11858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865;p91">
              <a:extLst>
                <a:ext uri="{FF2B5EF4-FFF2-40B4-BE49-F238E27FC236}">
                  <a16:creationId xmlns:a16="http://schemas.microsoft.com/office/drawing/2014/main" id="{1081EE94-D03A-D544-8F1F-9408944D74BE}"/>
                </a:ext>
              </a:extLst>
            </p:cNvPr>
            <p:cNvSpPr/>
            <p:nvPr/>
          </p:nvSpPr>
          <p:spPr>
            <a:xfrm>
              <a:off x="7812217" y="2207063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866;p91">
              <a:extLst>
                <a:ext uri="{FF2B5EF4-FFF2-40B4-BE49-F238E27FC236}">
                  <a16:creationId xmlns:a16="http://schemas.microsoft.com/office/drawing/2014/main" id="{653DA577-B1CA-D24E-AB79-5C9F421987CD}"/>
                </a:ext>
              </a:extLst>
            </p:cNvPr>
            <p:cNvSpPr/>
            <p:nvPr/>
          </p:nvSpPr>
          <p:spPr>
            <a:xfrm>
              <a:off x="7914319" y="2411214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1"/>
                  </a:moveTo>
                  <a:lnTo>
                    <a:pt x="1" y="3954"/>
                  </a:lnTo>
                  <a:lnTo>
                    <a:pt x="7907" y="3954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867;p91">
              <a:extLst>
                <a:ext uri="{FF2B5EF4-FFF2-40B4-BE49-F238E27FC236}">
                  <a16:creationId xmlns:a16="http://schemas.microsoft.com/office/drawing/2014/main" id="{921A56BC-25D2-C444-885A-24E40A6D1899}"/>
                </a:ext>
              </a:extLst>
            </p:cNvPr>
            <p:cNvSpPr/>
            <p:nvPr/>
          </p:nvSpPr>
          <p:spPr>
            <a:xfrm>
              <a:off x="7608040" y="2717543"/>
              <a:ext cx="816848" cy="714716"/>
            </a:xfrm>
            <a:custGeom>
              <a:avLst/>
              <a:gdLst/>
              <a:ahLst/>
              <a:cxnLst/>
              <a:rect l="l" t="t" r="r" b="b"/>
              <a:pathLst>
                <a:path w="31624" h="27670" extrusionOk="0">
                  <a:moveTo>
                    <a:pt x="1" y="0"/>
                  </a:moveTo>
                  <a:lnTo>
                    <a:pt x="1" y="3953"/>
                  </a:lnTo>
                  <a:lnTo>
                    <a:pt x="1" y="7906"/>
                  </a:lnTo>
                  <a:lnTo>
                    <a:pt x="3953" y="7906"/>
                  </a:lnTo>
                  <a:lnTo>
                    <a:pt x="3953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3953"/>
                  </a:lnTo>
                  <a:lnTo>
                    <a:pt x="31624" y="0"/>
                  </a:lnTo>
                  <a:lnTo>
                    <a:pt x="19765" y="0"/>
                  </a:lnTo>
                  <a:lnTo>
                    <a:pt x="19765" y="3953"/>
                  </a:lnTo>
                  <a:lnTo>
                    <a:pt x="11859" y="3953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868;p91">
              <a:extLst>
                <a:ext uri="{FF2B5EF4-FFF2-40B4-BE49-F238E27FC236}">
                  <a16:creationId xmlns:a16="http://schemas.microsoft.com/office/drawing/2014/main" id="{801BEA79-B881-C94E-A176-87FDB4524D7D}"/>
                </a:ext>
              </a:extLst>
            </p:cNvPr>
            <p:cNvSpPr/>
            <p:nvPr/>
          </p:nvSpPr>
          <p:spPr>
            <a:xfrm>
              <a:off x="8322724" y="2921745"/>
              <a:ext cx="102132" cy="714742"/>
            </a:xfrm>
            <a:custGeom>
              <a:avLst/>
              <a:gdLst/>
              <a:ahLst/>
              <a:cxnLst/>
              <a:rect l="l" t="t" r="r" b="b"/>
              <a:pathLst>
                <a:path w="3954" h="27671" extrusionOk="0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869;p91">
              <a:extLst>
                <a:ext uri="{FF2B5EF4-FFF2-40B4-BE49-F238E27FC236}">
                  <a16:creationId xmlns:a16="http://schemas.microsoft.com/office/drawing/2014/main" id="{DD2B3F71-45AC-0F40-AC19-B4EB3498BE48}"/>
                </a:ext>
              </a:extLst>
            </p:cNvPr>
            <p:cNvSpPr/>
            <p:nvPr/>
          </p:nvSpPr>
          <p:spPr>
            <a:xfrm>
              <a:off x="7608040" y="2921745"/>
              <a:ext cx="102106" cy="714742"/>
            </a:xfrm>
            <a:custGeom>
              <a:avLst/>
              <a:gdLst/>
              <a:ahLst/>
              <a:cxnLst/>
              <a:rect l="l" t="t" r="r" b="b"/>
              <a:pathLst>
                <a:path w="3953" h="27671" extrusionOk="0">
                  <a:moveTo>
                    <a:pt x="1" y="0"/>
                  </a:moveTo>
                  <a:lnTo>
                    <a:pt x="1" y="27670"/>
                  </a:lnTo>
                  <a:lnTo>
                    <a:pt x="3953" y="27670"/>
                  </a:lnTo>
                  <a:lnTo>
                    <a:pt x="3953" y="19764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870;p91">
              <a:extLst>
                <a:ext uri="{FF2B5EF4-FFF2-40B4-BE49-F238E27FC236}">
                  <a16:creationId xmlns:a16="http://schemas.microsoft.com/office/drawing/2014/main" id="{C9108A9C-8307-D542-9565-E74F5490D726}"/>
                </a:ext>
              </a:extLst>
            </p:cNvPr>
            <p:cNvSpPr/>
            <p:nvPr/>
          </p:nvSpPr>
          <p:spPr>
            <a:xfrm>
              <a:off x="8118521" y="4146933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871;p91">
              <a:extLst>
                <a:ext uri="{FF2B5EF4-FFF2-40B4-BE49-F238E27FC236}">
                  <a16:creationId xmlns:a16="http://schemas.microsoft.com/office/drawing/2014/main" id="{17F8B721-BD1B-324D-B28E-A9371ADA1C0C}"/>
                </a:ext>
              </a:extLst>
            </p:cNvPr>
            <p:cNvSpPr/>
            <p:nvPr/>
          </p:nvSpPr>
          <p:spPr>
            <a:xfrm>
              <a:off x="7710116" y="4146933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872;p91">
              <a:extLst>
                <a:ext uri="{FF2B5EF4-FFF2-40B4-BE49-F238E27FC236}">
                  <a16:creationId xmlns:a16="http://schemas.microsoft.com/office/drawing/2014/main" id="{F15B40DF-BC92-894A-A96D-5653A091655E}"/>
                </a:ext>
              </a:extLst>
            </p:cNvPr>
            <p:cNvSpPr/>
            <p:nvPr/>
          </p:nvSpPr>
          <p:spPr>
            <a:xfrm>
              <a:off x="7505939" y="1696558"/>
              <a:ext cx="1021060" cy="510556"/>
            </a:xfrm>
            <a:custGeom>
              <a:avLst/>
              <a:gdLst/>
              <a:ahLst/>
              <a:cxnLst/>
              <a:rect l="l" t="t" r="r" b="b"/>
              <a:pathLst>
                <a:path w="39530" h="19766" extrusionOk="0">
                  <a:moveTo>
                    <a:pt x="7906" y="0"/>
                  </a:moveTo>
                  <a:lnTo>
                    <a:pt x="7906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9"/>
                  </a:lnTo>
                  <a:lnTo>
                    <a:pt x="1" y="15812"/>
                  </a:lnTo>
                  <a:lnTo>
                    <a:pt x="1" y="19765"/>
                  </a:lnTo>
                  <a:lnTo>
                    <a:pt x="3954" y="19765"/>
                  </a:lnTo>
                  <a:lnTo>
                    <a:pt x="3954" y="15812"/>
                  </a:lnTo>
                  <a:lnTo>
                    <a:pt x="27671" y="15812"/>
                  </a:lnTo>
                  <a:lnTo>
                    <a:pt x="27671" y="11859"/>
                  </a:lnTo>
                  <a:lnTo>
                    <a:pt x="31624" y="11859"/>
                  </a:lnTo>
                  <a:lnTo>
                    <a:pt x="31624" y="15812"/>
                  </a:lnTo>
                  <a:lnTo>
                    <a:pt x="35577" y="15812"/>
                  </a:lnTo>
                  <a:lnTo>
                    <a:pt x="35577" y="19765"/>
                  </a:lnTo>
                  <a:lnTo>
                    <a:pt x="39530" y="19765"/>
                  </a:lnTo>
                  <a:lnTo>
                    <a:pt x="39530" y="15812"/>
                  </a:lnTo>
                  <a:lnTo>
                    <a:pt x="39530" y="11859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873;p91">
              <a:extLst>
                <a:ext uri="{FF2B5EF4-FFF2-40B4-BE49-F238E27FC236}">
                  <a16:creationId xmlns:a16="http://schemas.microsoft.com/office/drawing/2014/main" id="{EA8EDE08-6C5F-0C4D-A921-B29E2638BBA8}"/>
                </a:ext>
              </a:extLst>
            </p:cNvPr>
            <p:cNvSpPr/>
            <p:nvPr/>
          </p:nvSpPr>
          <p:spPr>
            <a:xfrm>
              <a:off x="7710116" y="3432225"/>
              <a:ext cx="612662" cy="612662"/>
            </a:xfrm>
            <a:custGeom>
              <a:avLst/>
              <a:gdLst/>
              <a:ahLst/>
              <a:cxnLst/>
              <a:rect l="l" t="t" r="r" b="b"/>
              <a:pathLst>
                <a:path w="23719" h="23719" extrusionOk="0"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3718"/>
                  </a:lnTo>
                  <a:lnTo>
                    <a:pt x="7907" y="23718"/>
                  </a:lnTo>
                  <a:lnTo>
                    <a:pt x="7907" y="7906"/>
                  </a:lnTo>
                  <a:lnTo>
                    <a:pt x="15813" y="7906"/>
                  </a:lnTo>
                  <a:lnTo>
                    <a:pt x="15813" y="23718"/>
                  </a:lnTo>
                  <a:lnTo>
                    <a:pt x="19766" y="23718"/>
                  </a:lnTo>
                  <a:lnTo>
                    <a:pt x="19766" y="7906"/>
                  </a:lnTo>
                  <a:lnTo>
                    <a:pt x="23719" y="7906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5" name="Google Shape;7035;p6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036" name="Google Shape;7036;p6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TECHNICAL</a:t>
            </a:r>
            <a:endParaRPr dirty="0"/>
          </a:p>
        </p:txBody>
      </p:sp>
      <p:grpSp>
        <p:nvGrpSpPr>
          <p:cNvPr id="7038" name="Google Shape;7038;p6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7039" name="Google Shape;7039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6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7067" name="Google Shape;7067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4" name="Google Shape;7094;p6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95" name="Google Shape;7095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22" name="Google Shape;7122;p64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3" name="Google Shape;7123;p64">
            <a:hlinkClick r:id="" action="ppaction://noaction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4" name="Google Shape;7124;p64">
            <a:hlinkClick r:id="rId5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9" name="Google Shape;7129;p6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</a:t>
            </a:r>
            <a:endParaRPr dirty="0"/>
          </a:p>
        </p:txBody>
      </p:sp>
      <p:sp>
        <p:nvSpPr>
          <p:cNvPr id="7130" name="Google Shape;7130;p65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LANGUAGES</a:t>
            </a:r>
            <a:endParaRPr dirty="0"/>
          </a:p>
        </p:txBody>
      </p:sp>
      <p:sp>
        <p:nvSpPr>
          <p:cNvPr id="7131" name="Google Shape;7131;p65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Scripts available for C++ Python and Java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32" name="Google Shape;7132;p65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PACKAGES</a:t>
            </a:r>
            <a:endParaRPr dirty="0"/>
          </a:p>
        </p:txBody>
      </p:sp>
      <p:sp>
        <p:nvSpPr>
          <p:cNvPr id="7133" name="Google Shape;7133;p65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Opencv</a:t>
            </a:r>
            <a:r>
              <a:rPr lang="en-US" dirty="0"/>
              <a:t>-python 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Opencv</a:t>
            </a:r>
            <a:r>
              <a:rPr lang="en-US" dirty="0"/>
              <a:t>-</a:t>
            </a:r>
            <a:r>
              <a:rPr lang="en-US" dirty="0" err="1"/>
              <a:t>contrib</a:t>
            </a:r>
            <a:r>
              <a:rPr lang="en-US" dirty="0"/>
              <a:t>-python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34" name="Google Shape;7134;p65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</a:t>
            </a:r>
            <a:endParaRPr dirty="0"/>
          </a:p>
        </p:txBody>
      </p:sp>
      <p:sp>
        <p:nvSpPr>
          <p:cNvPr id="7135" name="Google Shape;7135;p65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https://</a:t>
            </a:r>
            <a:r>
              <a:rPr lang="en-US" dirty="0" err="1"/>
              <a:t>docs.opencv.org</a:t>
            </a:r>
            <a:r>
              <a:rPr lang="en-US" dirty="0"/>
              <a:t>/master/</a:t>
            </a:r>
            <a:r>
              <a:rPr lang="en-US" dirty="0" err="1"/>
              <a:t>index.html</a:t>
            </a:r>
            <a:endParaRPr dirty="0"/>
          </a:p>
        </p:txBody>
      </p:sp>
      <p:sp>
        <p:nvSpPr>
          <p:cNvPr id="7136" name="Google Shape;7136;p65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APP.PY &amp; SETUP</a:t>
            </a:r>
            <a:endParaRPr dirty="0"/>
          </a:p>
        </p:txBody>
      </p:sp>
      <p:sp>
        <p:nvSpPr>
          <p:cNvPr id="7137" name="Google Shape;7137;p65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 err="1"/>
              <a:t>mport</a:t>
            </a:r>
            <a:r>
              <a:rPr lang="en" dirty="0"/>
              <a:t> in the </a:t>
            </a:r>
            <a:r>
              <a:rPr lang="en" dirty="0" err="1"/>
              <a:t>image_view.py</a:t>
            </a:r>
            <a:r>
              <a:rPr lang="en" dirty="0"/>
              <a:t> where I had defined functions</a:t>
            </a:r>
            <a:endParaRPr dirty="0"/>
          </a:p>
        </p:txBody>
      </p:sp>
      <p:sp>
        <p:nvSpPr>
          <p:cNvPr id="7138" name="Google Shape;7138;p65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IMAGE_VIEW</a:t>
            </a:r>
            <a:endParaRPr dirty="0"/>
          </a:p>
        </p:txBody>
      </p:sp>
      <p:sp>
        <p:nvSpPr>
          <p:cNvPr id="7139" name="Google Shape;7139;p65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Defined functions and would either open a separate window or save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40" name="Google Shape;7140;p65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</a:t>
            </a:r>
            <a:endParaRPr dirty="0"/>
          </a:p>
        </p:txBody>
      </p:sp>
      <p:sp>
        <p:nvSpPr>
          <p:cNvPr id="7141" name="Google Shape;7141;p65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Upload feature into the website that allows for image processing</a:t>
            </a:r>
            <a:endParaRPr dirty="0"/>
          </a:p>
        </p:txBody>
      </p:sp>
      <p:grpSp>
        <p:nvGrpSpPr>
          <p:cNvPr id="7142" name="Google Shape;7142;p6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143" name="Google Shape;7143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7" name="Google Shape;7147;p6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148" name="Google Shape;7148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152" name="Google Shape;7152;p65"/>
          <p:cNvCxnSpPr/>
          <p:nvPr/>
        </p:nvCxnSpPr>
        <p:spPr>
          <a:xfrm>
            <a:off x="1039500" y="3001331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5" name="Google Shape;7035;p6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036" name="Google Shape;7036;p6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grpSp>
        <p:nvGrpSpPr>
          <p:cNvPr id="7038" name="Google Shape;7038;p6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7039" name="Google Shape;7039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6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7067" name="Google Shape;7067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4" name="Google Shape;7094;p6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95" name="Google Shape;7095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22" name="Google Shape;7122;p64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3" name="Google Shape;7123;p64">
            <a:hlinkClick r:id="" action="ppaction://noaction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4" name="Google Shape;7124;p64">
            <a:hlinkClick r:id="rId5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51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1" name="Google Shape;7361;p88"/>
          <p:cNvSpPr txBox="1">
            <a:spLocks noGrp="1"/>
          </p:cNvSpPr>
          <p:nvPr>
            <p:ph type="title"/>
          </p:nvPr>
        </p:nvSpPr>
        <p:spPr>
          <a:xfrm>
            <a:off x="1334700" y="2150850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0" name="Google Shape;5600;p3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5601" name="Google Shape;5601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02" name="Google Shape;5602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07" name="Google Shape;5607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1" name="Google Shape;5611;p31">
            <a:hlinkClick r:id="rId3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sp>
        <p:nvSpPr>
          <p:cNvPr id="5612" name="Google Shape;5612;p31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OpenCV and how does it work? </a:t>
            </a:r>
            <a:endParaRPr dirty="0"/>
          </a:p>
        </p:txBody>
      </p:sp>
      <p:sp>
        <p:nvSpPr>
          <p:cNvPr id="5613" name="Google Shape;5613;p31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</p:txBody>
      </p:sp>
      <p:sp>
        <p:nvSpPr>
          <p:cNvPr id="5614" name="Google Shape;5614;p31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Explanation and overview of some of the processing methods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17" name="Google Shape;5617;p31">
            <a:hlinkClick r:id="rId5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5618" name="Google Shape;5618;p31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Website demonstration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619" name="Google Shape;5619;p31">
            <a:hlinkClick r:id="rId6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</a:t>
            </a:r>
            <a:endParaRPr dirty="0"/>
          </a:p>
        </p:txBody>
      </p:sp>
      <p:sp>
        <p:nvSpPr>
          <p:cNvPr id="5620" name="Google Shape;5620;p31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How can this be used?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5619;p31">
            <a:hlinkClick r:id="rId6" action="ppaction://hlinksldjump"/>
            <a:extLst>
              <a:ext uri="{FF2B5EF4-FFF2-40B4-BE49-F238E27FC236}">
                <a16:creationId xmlns:a16="http://schemas.microsoft.com/office/drawing/2014/main" id="{E8E6B5FB-38E0-7647-B46D-0E275CED893D}"/>
              </a:ext>
            </a:extLst>
          </p:cNvPr>
          <p:cNvSpPr txBox="1">
            <a:spLocks/>
          </p:cNvSpPr>
          <p:nvPr/>
        </p:nvSpPr>
        <p:spPr>
          <a:xfrm>
            <a:off x="1148450" y="3835124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Regular"/>
              <a:buNone/>
              <a:defRPr sz="16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9pPr>
          </a:lstStyle>
          <a:p>
            <a:r>
              <a:rPr lang="en-US" dirty="0"/>
              <a:t>TECHNICAL</a:t>
            </a:r>
          </a:p>
        </p:txBody>
      </p:sp>
      <p:sp>
        <p:nvSpPr>
          <p:cNvPr id="22" name="Google Shape;5620;p31">
            <a:extLst>
              <a:ext uri="{FF2B5EF4-FFF2-40B4-BE49-F238E27FC236}">
                <a16:creationId xmlns:a16="http://schemas.microsoft.com/office/drawing/2014/main" id="{7ED36C42-D62B-424C-BB61-7B3DB89E091C}"/>
              </a:ext>
            </a:extLst>
          </p:cNvPr>
          <p:cNvSpPr txBox="1">
            <a:spLocks/>
          </p:cNvSpPr>
          <p:nvPr/>
        </p:nvSpPr>
        <p:spPr>
          <a:xfrm>
            <a:off x="1148450" y="4094937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dvent Pro Medium"/>
              <a:buNone/>
              <a:defRPr sz="16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Use and learning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5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1" name="Google Shape;5631;p33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632" name="Google Shape;5632;p3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grpSp>
        <p:nvGrpSpPr>
          <p:cNvPr id="5633" name="Google Shape;5633;p33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634" name="Google Shape;5634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1" name="Google Shape;5661;p33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662" name="Google Shape;5662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33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690" name="Google Shape;5690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18" name="Google Shape;5718;p33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9" name="Google Shape;5719;p33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" name="Google Shape;5724;p34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5" name="Google Shape;5725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ANNOUNCEMENT</a:t>
            </a:r>
            <a:endParaRPr/>
          </a:p>
        </p:txBody>
      </p:sp>
      <p:sp>
        <p:nvSpPr>
          <p:cNvPr id="5726" name="Google Shape;5726;p34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Open-source library that includes several hundreds computer vision algorithms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Modular structure where the package includes several shared or static libraries</a:t>
            </a:r>
          </a:p>
        </p:txBody>
      </p:sp>
      <p:grpSp>
        <p:nvGrpSpPr>
          <p:cNvPr id="5727" name="Google Shape;5727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8" name="Google Shape;572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33" name="Google Shape;573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7" name="Google Shape;5737;p34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8" name="Google Shape;5738;p34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" name="Google Shape;5724;p34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5" name="Google Shape;5725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grpSp>
        <p:nvGrpSpPr>
          <p:cNvPr id="5727" name="Google Shape;5727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8" name="Google Shape;572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33" name="Google Shape;573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7" name="Google Shape;5737;p34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8" name="Google Shape;5738;p34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87E5B-784B-E245-9E9C-EB2239C61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58981" y="1820849"/>
            <a:ext cx="4706959" cy="2266121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en-US" dirty="0"/>
              <a:t>Core Functionality</a:t>
            </a:r>
          </a:p>
          <a:p>
            <a:pPr algn="l">
              <a:buFontTx/>
              <a:buChar char="-"/>
            </a:pPr>
            <a:r>
              <a:rPr lang="en-US" dirty="0"/>
              <a:t>Image Processing</a:t>
            </a:r>
          </a:p>
          <a:p>
            <a:pPr algn="l">
              <a:buFontTx/>
              <a:buChar char="-"/>
            </a:pPr>
            <a:r>
              <a:rPr lang="en-US" dirty="0"/>
              <a:t>Video Analysis</a:t>
            </a:r>
          </a:p>
          <a:p>
            <a:pPr algn="l">
              <a:buFontTx/>
              <a:buChar char="-"/>
            </a:pPr>
            <a:r>
              <a:rPr lang="en-US" dirty="0"/>
              <a:t>Camera Calibration and 3D Reconstruction</a:t>
            </a:r>
          </a:p>
          <a:p>
            <a:pPr algn="l">
              <a:buFontTx/>
              <a:buChar char="-"/>
            </a:pPr>
            <a:r>
              <a:rPr lang="en-US" dirty="0"/>
              <a:t>2D Features Framework</a:t>
            </a:r>
          </a:p>
          <a:p>
            <a:pPr algn="l">
              <a:buFontTx/>
              <a:buChar char="-"/>
            </a:pPr>
            <a:r>
              <a:rPr lang="en-US" dirty="0"/>
              <a:t>Object Detection</a:t>
            </a:r>
          </a:p>
          <a:p>
            <a:pPr algn="l">
              <a:buFontTx/>
              <a:buChar char="-"/>
            </a:pPr>
            <a:r>
              <a:rPr lang="en-US" dirty="0"/>
              <a:t>High-Level GUI</a:t>
            </a:r>
          </a:p>
          <a:p>
            <a:pPr algn="l">
              <a:buFontTx/>
              <a:buChar char="-"/>
            </a:pPr>
            <a:r>
              <a:rPr lang="en-US" dirty="0"/>
              <a:t>Video I/O</a:t>
            </a:r>
          </a:p>
          <a:p>
            <a:pPr algn="l">
              <a:buFontTx/>
              <a:buChar char="-"/>
            </a:pPr>
            <a:r>
              <a:rPr lang="en-US" dirty="0"/>
              <a:t>&amp; more! </a:t>
            </a:r>
          </a:p>
          <a:p>
            <a:pPr algn="l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702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9" name="Google Shape;5749;p3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sp>
        <p:nvSpPr>
          <p:cNvPr id="5750" name="Google Shape;5750;p36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</p:txBody>
      </p:sp>
      <p:sp>
        <p:nvSpPr>
          <p:cNvPr id="5751" name="Google Shape;5751;p36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Linear and non-linear image filtering, image transformation, color space conversion, histograms, etc.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52" name="Google Shape;5752;p36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 ANALYSIS</a:t>
            </a:r>
            <a:endParaRPr dirty="0"/>
          </a:p>
        </p:txBody>
      </p:sp>
      <p:sp>
        <p:nvSpPr>
          <p:cNvPr id="5753" name="Google Shape;5753;p36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Motion estimation, background subtraction, and object tracking algorithms.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754" name="Google Shape;5754;p36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55" name="Google Shape;5755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9" name="Google Shape;5759;p36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60" name="Google Shape;5760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8131;p91">
            <a:extLst>
              <a:ext uri="{FF2B5EF4-FFF2-40B4-BE49-F238E27FC236}">
                <a16:creationId xmlns:a16="http://schemas.microsoft.com/office/drawing/2014/main" id="{50444757-8B05-E642-9968-E937CBA11774}"/>
              </a:ext>
            </a:extLst>
          </p:cNvPr>
          <p:cNvGrpSpPr/>
          <p:nvPr/>
        </p:nvGrpSpPr>
        <p:grpSpPr>
          <a:xfrm>
            <a:off x="2209935" y="2047000"/>
            <a:ext cx="965830" cy="705959"/>
            <a:chOff x="1217169" y="3770339"/>
            <a:chExt cx="1129234" cy="806910"/>
          </a:xfrm>
        </p:grpSpPr>
        <p:sp>
          <p:nvSpPr>
            <p:cNvPr id="57" name="Google Shape;8132;p91">
              <a:extLst>
                <a:ext uri="{FF2B5EF4-FFF2-40B4-BE49-F238E27FC236}">
                  <a16:creationId xmlns:a16="http://schemas.microsoft.com/office/drawing/2014/main" id="{3E2C1744-4CAB-154E-8816-8564BB28977C}"/>
                </a:ext>
              </a:extLst>
            </p:cNvPr>
            <p:cNvSpPr/>
            <p:nvPr/>
          </p:nvSpPr>
          <p:spPr>
            <a:xfrm>
              <a:off x="2237892" y="4468722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133;p91">
              <a:extLst>
                <a:ext uri="{FF2B5EF4-FFF2-40B4-BE49-F238E27FC236}">
                  <a16:creationId xmlns:a16="http://schemas.microsoft.com/office/drawing/2014/main" id="{EF6ABB58-7290-814D-9EAD-57AC0B7C9BF5}"/>
                </a:ext>
              </a:extLst>
            </p:cNvPr>
            <p:cNvSpPr/>
            <p:nvPr/>
          </p:nvSpPr>
          <p:spPr>
            <a:xfrm>
              <a:off x="2237892" y="436130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134;p91">
              <a:extLst>
                <a:ext uri="{FF2B5EF4-FFF2-40B4-BE49-F238E27FC236}">
                  <a16:creationId xmlns:a16="http://schemas.microsoft.com/office/drawing/2014/main" id="{5C2DCE04-8B65-B044-A8C2-DCCA14FF2E29}"/>
                </a:ext>
              </a:extLst>
            </p:cNvPr>
            <p:cNvSpPr/>
            <p:nvPr/>
          </p:nvSpPr>
          <p:spPr>
            <a:xfrm>
              <a:off x="223842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135;p91">
              <a:extLst>
                <a:ext uri="{FF2B5EF4-FFF2-40B4-BE49-F238E27FC236}">
                  <a16:creationId xmlns:a16="http://schemas.microsoft.com/office/drawing/2014/main" id="{C7451C77-D17A-984E-B50C-9A0B8075F68B}"/>
                </a:ext>
              </a:extLst>
            </p:cNvPr>
            <p:cNvSpPr/>
            <p:nvPr/>
          </p:nvSpPr>
          <p:spPr>
            <a:xfrm>
              <a:off x="2237892" y="4307552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136;p91">
              <a:extLst>
                <a:ext uri="{FF2B5EF4-FFF2-40B4-BE49-F238E27FC236}">
                  <a16:creationId xmlns:a16="http://schemas.microsoft.com/office/drawing/2014/main" id="{E51BAD74-233A-474E-9BAB-7CF95F2205EC}"/>
                </a:ext>
              </a:extLst>
            </p:cNvPr>
            <p:cNvSpPr/>
            <p:nvPr/>
          </p:nvSpPr>
          <p:spPr>
            <a:xfrm>
              <a:off x="223842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137;p91">
              <a:extLst>
                <a:ext uri="{FF2B5EF4-FFF2-40B4-BE49-F238E27FC236}">
                  <a16:creationId xmlns:a16="http://schemas.microsoft.com/office/drawing/2014/main" id="{8D88ED1C-25FD-5D42-B643-DFCA277E8B5D}"/>
                </a:ext>
              </a:extLst>
            </p:cNvPr>
            <p:cNvSpPr/>
            <p:nvPr/>
          </p:nvSpPr>
          <p:spPr>
            <a:xfrm>
              <a:off x="2237892" y="425386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138;p91">
              <a:extLst>
                <a:ext uri="{FF2B5EF4-FFF2-40B4-BE49-F238E27FC236}">
                  <a16:creationId xmlns:a16="http://schemas.microsoft.com/office/drawing/2014/main" id="{28A19F98-21C3-E346-AB49-0D960DE20491}"/>
                </a:ext>
              </a:extLst>
            </p:cNvPr>
            <p:cNvSpPr/>
            <p:nvPr/>
          </p:nvSpPr>
          <p:spPr>
            <a:xfrm>
              <a:off x="223842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139;p91">
              <a:extLst>
                <a:ext uri="{FF2B5EF4-FFF2-40B4-BE49-F238E27FC236}">
                  <a16:creationId xmlns:a16="http://schemas.microsoft.com/office/drawing/2014/main" id="{E87A06C4-5902-B447-BC64-78FA6B2FB516}"/>
                </a:ext>
              </a:extLst>
            </p:cNvPr>
            <p:cNvSpPr/>
            <p:nvPr/>
          </p:nvSpPr>
          <p:spPr>
            <a:xfrm>
              <a:off x="2237892" y="4200131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140;p91">
              <a:extLst>
                <a:ext uri="{FF2B5EF4-FFF2-40B4-BE49-F238E27FC236}">
                  <a16:creationId xmlns:a16="http://schemas.microsoft.com/office/drawing/2014/main" id="{1F85EDCD-6437-094B-AFD6-03EDDFEBB7C3}"/>
                </a:ext>
              </a:extLst>
            </p:cNvPr>
            <p:cNvSpPr/>
            <p:nvPr/>
          </p:nvSpPr>
          <p:spPr>
            <a:xfrm>
              <a:off x="223842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141;p91">
              <a:extLst>
                <a:ext uri="{FF2B5EF4-FFF2-40B4-BE49-F238E27FC236}">
                  <a16:creationId xmlns:a16="http://schemas.microsoft.com/office/drawing/2014/main" id="{13914ACB-0895-644B-8863-CC9109ED1229}"/>
                </a:ext>
              </a:extLst>
            </p:cNvPr>
            <p:cNvSpPr/>
            <p:nvPr/>
          </p:nvSpPr>
          <p:spPr>
            <a:xfrm>
              <a:off x="2237892" y="4146398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142;p91">
              <a:extLst>
                <a:ext uri="{FF2B5EF4-FFF2-40B4-BE49-F238E27FC236}">
                  <a16:creationId xmlns:a16="http://schemas.microsoft.com/office/drawing/2014/main" id="{DFB32D90-BA54-DC49-814F-A9185EEA8129}"/>
                </a:ext>
              </a:extLst>
            </p:cNvPr>
            <p:cNvSpPr/>
            <p:nvPr/>
          </p:nvSpPr>
          <p:spPr>
            <a:xfrm>
              <a:off x="223842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143;p91">
              <a:extLst>
                <a:ext uri="{FF2B5EF4-FFF2-40B4-BE49-F238E27FC236}">
                  <a16:creationId xmlns:a16="http://schemas.microsoft.com/office/drawing/2014/main" id="{2C57BF65-DAD0-9E46-8D96-745112C13964}"/>
                </a:ext>
              </a:extLst>
            </p:cNvPr>
            <p:cNvSpPr/>
            <p:nvPr/>
          </p:nvSpPr>
          <p:spPr>
            <a:xfrm>
              <a:off x="2237892" y="409269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144;p91">
              <a:extLst>
                <a:ext uri="{FF2B5EF4-FFF2-40B4-BE49-F238E27FC236}">
                  <a16:creationId xmlns:a16="http://schemas.microsoft.com/office/drawing/2014/main" id="{9A4B116E-D6E7-E74E-AD39-0D0A1E28FB38}"/>
                </a:ext>
              </a:extLst>
            </p:cNvPr>
            <p:cNvSpPr/>
            <p:nvPr/>
          </p:nvSpPr>
          <p:spPr>
            <a:xfrm>
              <a:off x="223842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145;p91">
              <a:extLst>
                <a:ext uri="{FF2B5EF4-FFF2-40B4-BE49-F238E27FC236}">
                  <a16:creationId xmlns:a16="http://schemas.microsoft.com/office/drawing/2014/main" id="{BCD8ED0A-12B8-F948-BC54-5B50F53FFAD8}"/>
                </a:ext>
              </a:extLst>
            </p:cNvPr>
            <p:cNvSpPr/>
            <p:nvPr/>
          </p:nvSpPr>
          <p:spPr>
            <a:xfrm>
              <a:off x="2237892" y="4038961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146;p91">
              <a:extLst>
                <a:ext uri="{FF2B5EF4-FFF2-40B4-BE49-F238E27FC236}">
                  <a16:creationId xmlns:a16="http://schemas.microsoft.com/office/drawing/2014/main" id="{874F5F3C-6CC9-D943-A4E5-63B1CC9110D6}"/>
                </a:ext>
              </a:extLst>
            </p:cNvPr>
            <p:cNvSpPr/>
            <p:nvPr/>
          </p:nvSpPr>
          <p:spPr>
            <a:xfrm>
              <a:off x="223842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147;p91">
              <a:extLst>
                <a:ext uri="{FF2B5EF4-FFF2-40B4-BE49-F238E27FC236}">
                  <a16:creationId xmlns:a16="http://schemas.microsoft.com/office/drawing/2014/main" id="{58C8D5C3-DCA0-194F-B4EF-9240F804EB15}"/>
                </a:ext>
              </a:extLst>
            </p:cNvPr>
            <p:cNvSpPr/>
            <p:nvPr/>
          </p:nvSpPr>
          <p:spPr>
            <a:xfrm>
              <a:off x="2237892" y="3985196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148;p91">
              <a:extLst>
                <a:ext uri="{FF2B5EF4-FFF2-40B4-BE49-F238E27FC236}">
                  <a16:creationId xmlns:a16="http://schemas.microsoft.com/office/drawing/2014/main" id="{EDF0ED5A-B567-D54D-81C7-74F2B83AE04C}"/>
                </a:ext>
              </a:extLst>
            </p:cNvPr>
            <p:cNvSpPr/>
            <p:nvPr/>
          </p:nvSpPr>
          <p:spPr>
            <a:xfrm>
              <a:off x="223842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149;p91">
              <a:extLst>
                <a:ext uri="{FF2B5EF4-FFF2-40B4-BE49-F238E27FC236}">
                  <a16:creationId xmlns:a16="http://schemas.microsoft.com/office/drawing/2014/main" id="{0ED9CA54-CD60-7346-BAFA-05C654971E7A}"/>
                </a:ext>
              </a:extLst>
            </p:cNvPr>
            <p:cNvSpPr/>
            <p:nvPr/>
          </p:nvSpPr>
          <p:spPr>
            <a:xfrm>
              <a:off x="2237892" y="3931525"/>
              <a:ext cx="54824" cy="54793"/>
            </a:xfrm>
            <a:custGeom>
              <a:avLst/>
              <a:gdLst/>
              <a:ahLst/>
              <a:cxnLst/>
              <a:rect l="l" t="t" r="r" b="b"/>
              <a:pathLst>
                <a:path w="3520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150;p91">
              <a:extLst>
                <a:ext uri="{FF2B5EF4-FFF2-40B4-BE49-F238E27FC236}">
                  <a16:creationId xmlns:a16="http://schemas.microsoft.com/office/drawing/2014/main" id="{57373CC6-0221-3F4B-9FE7-23293448AEC0}"/>
                </a:ext>
              </a:extLst>
            </p:cNvPr>
            <p:cNvSpPr/>
            <p:nvPr/>
          </p:nvSpPr>
          <p:spPr>
            <a:xfrm>
              <a:off x="223842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151;p91">
              <a:extLst>
                <a:ext uri="{FF2B5EF4-FFF2-40B4-BE49-F238E27FC236}">
                  <a16:creationId xmlns:a16="http://schemas.microsoft.com/office/drawing/2014/main" id="{A58F7505-0EE3-4243-95B4-80C4230034E9}"/>
                </a:ext>
              </a:extLst>
            </p:cNvPr>
            <p:cNvSpPr/>
            <p:nvPr/>
          </p:nvSpPr>
          <p:spPr>
            <a:xfrm>
              <a:off x="2237892" y="3877776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152;p91">
              <a:extLst>
                <a:ext uri="{FF2B5EF4-FFF2-40B4-BE49-F238E27FC236}">
                  <a16:creationId xmlns:a16="http://schemas.microsoft.com/office/drawing/2014/main" id="{8B5AAF98-3783-C94C-8E5F-24F0424E650F}"/>
                </a:ext>
              </a:extLst>
            </p:cNvPr>
            <p:cNvSpPr/>
            <p:nvPr/>
          </p:nvSpPr>
          <p:spPr>
            <a:xfrm>
              <a:off x="223842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153;p91">
              <a:extLst>
                <a:ext uri="{FF2B5EF4-FFF2-40B4-BE49-F238E27FC236}">
                  <a16:creationId xmlns:a16="http://schemas.microsoft.com/office/drawing/2014/main" id="{7BA0452B-64C4-3644-9DC9-155C5AE8474E}"/>
                </a:ext>
              </a:extLst>
            </p:cNvPr>
            <p:cNvSpPr/>
            <p:nvPr/>
          </p:nvSpPr>
          <p:spPr>
            <a:xfrm>
              <a:off x="2237892" y="382404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154;p91">
              <a:extLst>
                <a:ext uri="{FF2B5EF4-FFF2-40B4-BE49-F238E27FC236}">
                  <a16:creationId xmlns:a16="http://schemas.microsoft.com/office/drawing/2014/main" id="{093E0D6A-820D-7E40-860E-DB998CAB1D08}"/>
                </a:ext>
              </a:extLst>
            </p:cNvPr>
            <p:cNvSpPr/>
            <p:nvPr/>
          </p:nvSpPr>
          <p:spPr>
            <a:xfrm>
              <a:off x="223842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155;p91">
              <a:extLst>
                <a:ext uri="{FF2B5EF4-FFF2-40B4-BE49-F238E27FC236}">
                  <a16:creationId xmlns:a16="http://schemas.microsoft.com/office/drawing/2014/main" id="{88465B48-A00A-DE42-8157-8A2431817402}"/>
                </a:ext>
              </a:extLst>
            </p:cNvPr>
            <p:cNvSpPr/>
            <p:nvPr/>
          </p:nvSpPr>
          <p:spPr>
            <a:xfrm>
              <a:off x="2184128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56;p91">
              <a:extLst>
                <a:ext uri="{FF2B5EF4-FFF2-40B4-BE49-F238E27FC236}">
                  <a16:creationId xmlns:a16="http://schemas.microsoft.com/office/drawing/2014/main" id="{8F0B7C12-AB43-8B48-9328-74985FA7AE4A}"/>
                </a:ext>
              </a:extLst>
            </p:cNvPr>
            <p:cNvSpPr/>
            <p:nvPr/>
          </p:nvSpPr>
          <p:spPr>
            <a:xfrm>
              <a:off x="218468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157;p91">
              <a:extLst>
                <a:ext uri="{FF2B5EF4-FFF2-40B4-BE49-F238E27FC236}">
                  <a16:creationId xmlns:a16="http://schemas.microsoft.com/office/drawing/2014/main" id="{12DF65C8-6845-4943-A5DD-AE3A5B41F546}"/>
                </a:ext>
              </a:extLst>
            </p:cNvPr>
            <p:cNvSpPr/>
            <p:nvPr/>
          </p:nvSpPr>
          <p:spPr>
            <a:xfrm>
              <a:off x="2184128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158;p91">
              <a:extLst>
                <a:ext uri="{FF2B5EF4-FFF2-40B4-BE49-F238E27FC236}">
                  <a16:creationId xmlns:a16="http://schemas.microsoft.com/office/drawing/2014/main" id="{B6999B0D-FB40-B645-A3AE-D20BFAF644A3}"/>
                </a:ext>
              </a:extLst>
            </p:cNvPr>
            <p:cNvSpPr/>
            <p:nvPr/>
          </p:nvSpPr>
          <p:spPr>
            <a:xfrm>
              <a:off x="218468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159;p91">
              <a:extLst>
                <a:ext uri="{FF2B5EF4-FFF2-40B4-BE49-F238E27FC236}">
                  <a16:creationId xmlns:a16="http://schemas.microsoft.com/office/drawing/2014/main" id="{516443A0-BDEA-A545-A024-7EF07C0E2027}"/>
                </a:ext>
              </a:extLst>
            </p:cNvPr>
            <p:cNvSpPr/>
            <p:nvPr/>
          </p:nvSpPr>
          <p:spPr>
            <a:xfrm>
              <a:off x="2184128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160;p91">
              <a:extLst>
                <a:ext uri="{FF2B5EF4-FFF2-40B4-BE49-F238E27FC236}">
                  <a16:creationId xmlns:a16="http://schemas.microsoft.com/office/drawing/2014/main" id="{4B911868-27EE-164F-A4F7-7099A13D4204}"/>
                </a:ext>
              </a:extLst>
            </p:cNvPr>
            <p:cNvSpPr/>
            <p:nvPr/>
          </p:nvSpPr>
          <p:spPr>
            <a:xfrm>
              <a:off x="2184128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161;p91">
              <a:extLst>
                <a:ext uri="{FF2B5EF4-FFF2-40B4-BE49-F238E27FC236}">
                  <a16:creationId xmlns:a16="http://schemas.microsoft.com/office/drawing/2014/main" id="{0C004550-FF18-9742-8A80-04948837F456}"/>
                </a:ext>
              </a:extLst>
            </p:cNvPr>
            <p:cNvSpPr/>
            <p:nvPr/>
          </p:nvSpPr>
          <p:spPr>
            <a:xfrm>
              <a:off x="2184688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162;p91">
              <a:extLst>
                <a:ext uri="{FF2B5EF4-FFF2-40B4-BE49-F238E27FC236}">
                  <a16:creationId xmlns:a16="http://schemas.microsoft.com/office/drawing/2014/main" id="{2E20626D-3C5A-9940-A81D-E62F7F714D4B}"/>
                </a:ext>
              </a:extLst>
            </p:cNvPr>
            <p:cNvSpPr/>
            <p:nvPr/>
          </p:nvSpPr>
          <p:spPr>
            <a:xfrm>
              <a:off x="2184128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163;p91">
              <a:extLst>
                <a:ext uri="{FF2B5EF4-FFF2-40B4-BE49-F238E27FC236}">
                  <a16:creationId xmlns:a16="http://schemas.microsoft.com/office/drawing/2014/main" id="{3044F92F-08F5-A146-A51B-7D51C93AB801}"/>
                </a:ext>
              </a:extLst>
            </p:cNvPr>
            <p:cNvSpPr/>
            <p:nvPr/>
          </p:nvSpPr>
          <p:spPr>
            <a:xfrm>
              <a:off x="2184128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164;p91">
              <a:extLst>
                <a:ext uri="{FF2B5EF4-FFF2-40B4-BE49-F238E27FC236}">
                  <a16:creationId xmlns:a16="http://schemas.microsoft.com/office/drawing/2014/main" id="{4B7B66B4-2FC8-1F42-BBD7-7052489C439A}"/>
                </a:ext>
              </a:extLst>
            </p:cNvPr>
            <p:cNvSpPr/>
            <p:nvPr/>
          </p:nvSpPr>
          <p:spPr>
            <a:xfrm>
              <a:off x="2184128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165;p91">
              <a:extLst>
                <a:ext uri="{FF2B5EF4-FFF2-40B4-BE49-F238E27FC236}">
                  <a16:creationId xmlns:a16="http://schemas.microsoft.com/office/drawing/2014/main" id="{3AB367B3-D409-DA4D-A80B-1AD8AEE7ECCF}"/>
                </a:ext>
              </a:extLst>
            </p:cNvPr>
            <p:cNvSpPr/>
            <p:nvPr/>
          </p:nvSpPr>
          <p:spPr>
            <a:xfrm>
              <a:off x="2184688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166;p91">
              <a:extLst>
                <a:ext uri="{FF2B5EF4-FFF2-40B4-BE49-F238E27FC236}">
                  <a16:creationId xmlns:a16="http://schemas.microsoft.com/office/drawing/2014/main" id="{4671C313-504E-FB4D-9EF5-65FC2C5A7EBB}"/>
                </a:ext>
              </a:extLst>
            </p:cNvPr>
            <p:cNvSpPr/>
            <p:nvPr/>
          </p:nvSpPr>
          <p:spPr>
            <a:xfrm>
              <a:off x="2184128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8167;p91">
              <a:extLst>
                <a:ext uri="{FF2B5EF4-FFF2-40B4-BE49-F238E27FC236}">
                  <a16:creationId xmlns:a16="http://schemas.microsoft.com/office/drawing/2014/main" id="{614540A9-B64C-C749-952A-4FFCE1358A91}"/>
                </a:ext>
              </a:extLst>
            </p:cNvPr>
            <p:cNvSpPr/>
            <p:nvPr/>
          </p:nvSpPr>
          <p:spPr>
            <a:xfrm>
              <a:off x="2184128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168;p91">
              <a:extLst>
                <a:ext uri="{FF2B5EF4-FFF2-40B4-BE49-F238E27FC236}">
                  <a16:creationId xmlns:a16="http://schemas.microsoft.com/office/drawing/2014/main" id="{9BC2A50C-98F2-8F46-9A2A-4F8DA474577A}"/>
                </a:ext>
              </a:extLst>
            </p:cNvPr>
            <p:cNvSpPr/>
            <p:nvPr/>
          </p:nvSpPr>
          <p:spPr>
            <a:xfrm>
              <a:off x="2184128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169;p91">
              <a:extLst>
                <a:ext uri="{FF2B5EF4-FFF2-40B4-BE49-F238E27FC236}">
                  <a16:creationId xmlns:a16="http://schemas.microsoft.com/office/drawing/2014/main" id="{8FC1B0D9-EA88-F744-B3A3-6A0DB2685712}"/>
                </a:ext>
              </a:extLst>
            </p:cNvPr>
            <p:cNvSpPr/>
            <p:nvPr/>
          </p:nvSpPr>
          <p:spPr>
            <a:xfrm>
              <a:off x="2184688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8170;p91">
              <a:extLst>
                <a:ext uri="{FF2B5EF4-FFF2-40B4-BE49-F238E27FC236}">
                  <a16:creationId xmlns:a16="http://schemas.microsoft.com/office/drawing/2014/main" id="{830B69B3-7CB9-D34C-82F6-700E8FE223B2}"/>
                </a:ext>
              </a:extLst>
            </p:cNvPr>
            <p:cNvSpPr/>
            <p:nvPr/>
          </p:nvSpPr>
          <p:spPr>
            <a:xfrm>
              <a:off x="2184128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8171;p91">
              <a:extLst>
                <a:ext uri="{FF2B5EF4-FFF2-40B4-BE49-F238E27FC236}">
                  <a16:creationId xmlns:a16="http://schemas.microsoft.com/office/drawing/2014/main" id="{02C767EC-DFE9-AA4D-9081-820572EAAE84}"/>
                </a:ext>
              </a:extLst>
            </p:cNvPr>
            <p:cNvSpPr/>
            <p:nvPr/>
          </p:nvSpPr>
          <p:spPr>
            <a:xfrm>
              <a:off x="2184128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8172;p91">
              <a:extLst>
                <a:ext uri="{FF2B5EF4-FFF2-40B4-BE49-F238E27FC236}">
                  <a16:creationId xmlns:a16="http://schemas.microsoft.com/office/drawing/2014/main" id="{7E246C45-5F05-9C44-8ABB-AEA6F181356B}"/>
                </a:ext>
              </a:extLst>
            </p:cNvPr>
            <p:cNvSpPr/>
            <p:nvPr/>
          </p:nvSpPr>
          <p:spPr>
            <a:xfrm>
              <a:off x="218468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8173;p91">
              <a:extLst>
                <a:ext uri="{FF2B5EF4-FFF2-40B4-BE49-F238E27FC236}">
                  <a16:creationId xmlns:a16="http://schemas.microsoft.com/office/drawing/2014/main" id="{DEFE8E28-2DC1-574C-827B-01220A2E6FEB}"/>
                </a:ext>
              </a:extLst>
            </p:cNvPr>
            <p:cNvSpPr/>
            <p:nvPr/>
          </p:nvSpPr>
          <p:spPr>
            <a:xfrm>
              <a:off x="213045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174;p91">
              <a:extLst>
                <a:ext uri="{FF2B5EF4-FFF2-40B4-BE49-F238E27FC236}">
                  <a16:creationId xmlns:a16="http://schemas.microsoft.com/office/drawing/2014/main" id="{42DB0267-4FEC-554B-8A69-ACE09A923759}"/>
                </a:ext>
              </a:extLst>
            </p:cNvPr>
            <p:cNvSpPr/>
            <p:nvPr/>
          </p:nvSpPr>
          <p:spPr>
            <a:xfrm>
              <a:off x="2130986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175;p91">
              <a:extLst>
                <a:ext uri="{FF2B5EF4-FFF2-40B4-BE49-F238E27FC236}">
                  <a16:creationId xmlns:a16="http://schemas.microsoft.com/office/drawing/2014/main" id="{6D30B65A-CE47-2246-A82A-0AECB852559D}"/>
                </a:ext>
              </a:extLst>
            </p:cNvPr>
            <p:cNvSpPr/>
            <p:nvPr/>
          </p:nvSpPr>
          <p:spPr>
            <a:xfrm>
              <a:off x="213045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176;p91">
              <a:extLst>
                <a:ext uri="{FF2B5EF4-FFF2-40B4-BE49-F238E27FC236}">
                  <a16:creationId xmlns:a16="http://schemas.microsoft.com/office/drawing/2014/main" id="{7474F196-46A8-A845-A7CB-E621A16B841E}"/>
                </a:ext>
              </a:extLst>
            </p:cNvPr>
            <p:cNvSpPr/>
            <p:nvPr/>
          </p:nvSpPr>
          <p:spPr>
            <a:xfrm>
              <a:off x="2130986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177;p91">
              <a:extLst>
                <a:ext uri="{FF2B5EF4-FFF2-40B4-BE49-F238E27FC236}">
                  <a16:creationId xmlns:a16="http://schemas.microsoft.com/office/drawing/2014/main" id="{4F879493-415C-1A4E-AF72-5EB64D265556}"/>
                </a:ext>
              </a:extLst>
            </p:cNvPr>
            <p:cNvSpPr/>
            <p:nvPr/>
          </p:nvSpPr>
          <p:spPr>
            <a:xfrm>
              <a:off x="213045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8178;p91">
              <a:extLst>
                <a:ext uri="{FF2B5EF4-FFF2-40B4-BE49-F238E27FC236}">
                  <a16:creationId xmlns:a16="http://schemas.microsoft.com/office/drawing/2014/main" id="{4867F857-5767-1C4D-9F2B-00BB852C2D53}"/>
                </a:ext>
              </a:extLst>
            </p:cNvPr>
            <p:cNvSpPr/>
            <p:nvPr/>
          </p:nvSpPr>
          <p:spPr>
            <a:xfrm>
              <a:off x="2130986" y="430809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8179;p91">
              <a:extLst>
                <a:ext uri="{FF2B5EF4-FFF2-40B4-BE49-F238E27FC236}">
                  <a16:creationId xmlns:a16="http://schemas.microsoft.com/office/drawing/2014/main" id="{D45A5E05-E4AD-0144-99F4-FF1853AE7A9B}"/>
                </a:ext>
              </a:extLst>
            </p:cNvPr>
            <p:cNvSpPr/>
            <p:nvPr/>
          </p:nvSpPr>
          <p:spPr>
            <a:xfrm>
              <a:off x="213045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8180;p91">
              <a:extLst>
                <a:ext uri="{FF2B5EF4-FFF2-40B4-BE49-F238E27FC236}">
                  <a16:creationId xmlns:a16="http://schemas.microsoft.com/office/drawing/2014/main" id="{3AAECFE8-73D0-2842-A851-9B97C7C25606}"/>
                </a:ext>
              </a:extLst>
            </p:cNvPr>
            <p:cNvSpPr/>
            <p:nvPr/>
          </p:nvSpPr>
          <p:spPr>
            <a:xfrm>
              <a:off x="2130986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8181;p91">
              <a:extLst>
                <a:ext uri="{FF2B5EF4-FFF2-40B4-BE49-F238E27FC236}">
                  <a16:creationId xmlns:a16="http://schemas.microsoft.com/office/drawing/2014/main" id="{0D98F127-40AA-9845-A64B-04F10A78AFEC}"/>
                </a:ext>
              </a:extLst>
            </p:cNvPr>
            <p:cNvSpPr/>
            <p:nvPr/>
          </p:nvSpPr>
          <p:spPr>
            <a:xfrm>
              <a:off x="213045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8182;p91">
              <a:extLst>
                <a:ext uri="{FF2B5EF4-FFF2-40B4-BE49-F238E27FC236}">
                  <a16:creationId xmlns:a16="http://schemas.microsoft.com/office/drawing/2014/main" id="{8ABAECE9-9CE5-6C40-8D5C-D31F8161CF21}"/>
                </a:ext>
              </a:extLst>
            </p:cNvPr>
            <p:cNvSpPr/>
            <p:nvPr/>
          </p:nvSpPr>
          <p:spPr>
            <a:xfrm>
              <a:off x="213045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8183;p91">
              <a:extLst>
                <a:ext uri="{FF2B5EF4-FFF2-40B4-BE49-F238E27FC236}">
                  <a16:creationId xmlns:a16="http://schemas.microsoft.com/office/drawing/2014/main" id="{25C29A3B-8089-2D41-A170-25D54D3008D4}"/>
                </a:ext>
              </a:extLst>
            </p:cNvPr>
            <p:cNvSpPr/>
            <p:nvPr/>
          </p:nvSpPr>
          <p:spPr>
            <a:xfrm>
              <a:off x="213045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8184;p91">
              <a:extLst>
                <a:ext uri="{FF2B5EF4-FFF2-40B4-BE49-F238E27FC236}">
                  <a16:creationId xmlns:a16="http://schemas.microsoft.com/office/drawing/2014/main" id="{FC393893-0F69-7D4B-A2D1-FE2679423DFB}"/>
                </a:ext>
              </a:extLst>
            </p:cNvPr>
            <p:cNvSpPr/>
            <p:nvPr/>
          </p:nvSpPr>
          <p:spPr>
            <a:xfrm>
              <a:off x="2130986" y="409322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8185;p91">
              <a:extLst>
                <a:ext uri="{FF2B5EF4-FFF2-40B4-BE49-F238E27FC236}">
                  <a16:creationId xmlns:a16="http://schemas.microsoft.com/office/drawing/2014/main" id="{2F8FC917-744D-8E42-8ED9-BE674106D86A}"/>
                </a:ext>
              </a:extLst>
            </p:cNvPr>
            <p:cNvSpPr/>
            <p:nvPr/>
          </p:nvSpPr>
          <p:spPr>
            <a:xfrm>
              <a:off x="213045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186;p91">
              <a:extLst>
                <a:ext uri="{FF2B5EF4-FFF2-40B4-BE49-F238E27FC236}">
                  <a16:creationId xmlns:a16="http://schemas.microsoft.com/office/drawing/2014/main" id="{84547FDB-EDEC-B14D-81BD-F723274B8273}"/>
                </a:ext>
              </a:extLst>
            </p:cNvPr>
            <p:cNvSpPr/>
            <p:nvPr/>
          </p:nvSpPr>
          <p:spPr>
            <a:xfrm>
              <a:off x="213045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187;p91">
              <a:extLst>
                <a:ext uri="{FF2B5EF4-FFF2-40B4-BE49-F238E27FC236}">
                  <a16:creationId xmlns:a16="http://schemas.microsoft.com/office/drawing/2014/main" id="{6092D05A-B07E-BF4B-996F-B4F1AAE17EDC}"/>
                </a:ext>
              </a:extLst>
            </p:cNvPr>
            <p:cNvSpPr/>
            <p:nvPr/>
          </p:nvSpPr>
          <p:spPr>
            <a:xfrm>
              <a:off x="213045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188;p91">
              <a:extLst>
                <a:ext uri="{FF2B5EF4-FFF2-40B4-BE49-F238E27FC236}">
                  <a16:creationId xmlns:a16="http://schemas.microsoft.com/office/drawing/2014/main" id="{4289B9C3-5482-EE48-B0B8-6AD943D4DA21}"/>
                </a:ext>
              </a:extLst>
            </p:cNvPr>
            <p:cNvSpPr/>
            <p:nvPr/>
          </p:nvSpPr>
          <p:spPr>
            <a:xfrm>
              <a:off x="2130986" y="393207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189;p91">
              <a:extLst>
                <a:ext uri="{FF2B5EF4-FFF2-40B4-BE49-F238E27FC236}">
                  <a16:creationId xmlns:a16="http://schemas.microsoft.com/office/drawing/2014/main" id="{CA14D95E-F980-A340-BAC5-B66392DEC4EB}"/>
                </a:ext>
              </a:extLst>
            </p:cNvPr>
            <p:cNvSpPr/>
            <p:nvPr/>
          </p:nvSpPr>
          <p:spPr>
            <a:xfrm>
              <a:off x="213045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190;p91">
              <a:extLst>
                <a:ext uri="{FF2B5EF4-FFF2-40B4-BE49-F238E27FC236}">
                  <a16:creationId xmlns:a16="http://schemas.microsoft.com/office/drawing/2014/main" id="{2893D04E-E4BC-EB44-933F-E431A3411719}"/>
                </a:ext>
              </a:extLst>
            </p:cNvPr>
            <p:cNvSpPr/>
            <p:nvPr/>
          </p:nvSpPr>
          <p:spPr>
            <a:xfrm>
              <a:off x="213045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191;p91">
              <a:extLst>
                <a:ext uri="{FF2B5EF4-FFF2-40B4-BE49-F238E27FC236}">
                  <a16:creationId xmlns:a16="http://schemas.microsoft.com/office/drawing/2014/main" id="{2E6C901C-4282-D946-92DE-C3CBB5F891B2}"/>
                </a:ext>
              </a:extLst>
            </p:cNvPr>
            <p:cNvSpPr/>
            <p:nvPr/>
          </p:nvSpPr>
          <p:spPr>
            <a:xfrm>
              <a:off x="2130986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192;p91">
              <a:extLst>
                <a:ext uri="{FF2B5EF4-FFF2-40B4-BE49-F238E27FC236}">
                  <a16:creationId xmlns:a16="http://schemas.microsoft.com/office/drawing/2014/main" id="{5FBD4909-F9B3-174F-832B-E9182AD3E44C}"/>
                </a:ext>
              </a:extLst>
            </p:cNvPr>
            <p:cNvSpPr/>
            <p:nvPr/>
          </p:nvSpPr>
          <p:spPr>
            <a:xfrm>
              <a:off x="2076691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193;p91">
              <a:extLst>
                <a:ext uri="{FF2B5EF4-FFF2-40B4-BE49-F238E27FC236}">
                  <a16:creationId xmlns:a16="http://schemas.microsoft.com/office/drawing/2014/main" id="{5928D1D9-A674-BE46-AFF3-0976A7D9BA0C}"/>
                </a:ext>
              </a:extLst>
            </p:cNvPr>
            <p:cNvSpPr/>
            <p:nvPr/>
          </p:nvSpPr>
          <p:spPr>
            <a:xfrm>
              <a:off x="207725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194;p91">
              <a:extLst>
                <a:ext uri="{FF2B5EF4-FFF2-40B4-BE49-F238E27FC236}">
                  <a16:creationId xmlns:a16="http://schemas.microsoft.com/office/drawing/2014/main" id="{E1148D5F-4741-DA4A-A03B-9047CF821401}"/>
                </a:ext>
              </a:extLst>
            </p:cNvPr>
            <p:cNvSpPr/>
            <p:nvPr/>
          </p:nvSpPr>
          <p:spPr>
            <a:xfrm>
              <a:off x="2076691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195;p91">
              <a:extLst>
                <a:ext uri="{FF2B5EF4-FFF2-40B4-BE49-F238E27FC236}">
                  <a16:creationId xmlns:a16="http://schemas.microsoft.com/office/drawing/2014/main" id="{3783D87B-1F3E-D542-80B6-F5E74C237922}"/>
                </a:ext>
              </a:extLst>
            </p:cNvPr>
            <p:cNvSpPr/>
            <p:nvPr/>
          </p:nvSpPr>
          <p:spPr>
            <a:xfrm>
              <a:off x="207725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196;p91">
              <a:extLst>
                <a:ext uri="{FF2B5EF4-FFF2-40B4-BE49-F238E27FC236}">
                  <a16:creationId xmlns:a16="http://schemas.microsoft.com/office/drawing/2014/main" id="{34589D4D-B1D7-3642-99EE-5E4C8C21BABC}"/>
                </a:ext>
              </a:extLst>
            </p:cNvPr>
            <p:cNvSpPr/>
            <p:nvPr/>
          </p:nvSpPr>
          <p:spPr>
            <a:xfrm>
              <a:off x="2076691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197;p91">
              <a:extLst>
                <a:ext uri="{FF2B5EF4-FFF2-40B4-BE49-F238E27FC236}">
                  <a16:creationId xmlns:a16="http://schemas.microsoft.com/office/drawing/2014/main" id="{8130E629-4E62-5B4F-9B6E-B639253B7D80}"/>
                </a:ext>
              </a:extLst>
            </p:cNvPr>
            <p:cNvSpPr/>
            <p:nvPr/>
          </p:nvSpPr>
          <p:spPr>
            <a:xfrm>
              <a:off x="207725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198;p91">
              <a:extLst>
                <a:ext uri="{FF2B5EF4-FFF2-40B4-BE49-F238E27FC236}">
                  <a16:creationId xmlns:a16="http://schemas.microsoft.com/office/drawing/2014/main" id="{5B812239-46D8-4A4F-B87A-7FA30F6BBEE2}"/>
                </a:ext>
              </a:extLst>
            </p:cNvPr>
            <p:cNvSpPr/>
            <p:nvPr/>
          </p:nvSpPr>
          <p:spPr>
            <a:xfrm>
              <a:off x="2076691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199;p91">
              <a:extLst>
                <a:ext uri="{FF2B5EF4-FFF2-40B4-BE49-F238E27FC236}">
                  <a16:creationId xmlns:a16="http://schemas.microsoft.com/office/drawing/2014/main" id="{00903187-B7C1-5843-A682-E4AB62F657E7}"/>
                </a:ext>
              </a:extLst>
            </p:cNvPr>
            <p:cNvSpPr/>
            <p:nvPr/>
          </p:nvSpPr>
          <p:spPr>
            <a:xfrm>
              <a:off x="207725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200;p91">
              <a:extLst>
                <a:ext uri="{FF2B5EF4-FFF2-40B4-BE49-F238E27FC236}">
                  <a16:creationId xmlns:a16="http://schemas.microsoft.com/office/drawing/2014/main" id="{295FB7D0-B4F5-3E49-945A-E169EFFB6BFE}"/>
                </a:ext>
              </a:extLst>
            </p:cNvPr>
            <p:cNvSpPr/>
            <p:nvPr/>
          </p:nvSpPr>
          <p:spPr>
            <a:xfrm>
              <a:off x="2076691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8201;p91">
              <a:extLst>
                <a:ext uri="{FF2B5EF4-FFF2-40B4-BE49-F238E27FC236}">
                  <a16:creationId xmlns:a16="http://schemas.microsoft.com/office/drawing/2014/main" id="{5EDE9191-54BB-3548-A54F-40E4B723B115}"/>
                </a:ext>
              </a:extLst>
            </p:cNvPr>
            <p:cNvSpPr/>
            <p:nvPr/>
          </p:nvSpPr>
          <p:spPr>
            <a:xfrm>
              <a:off x="207725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8202;p91">
              <a:extLst>
                <a:ext uri="{FF2B5EF4-FFF2-40B4-BE49-F238E27FC236}">
                  <a16:creationId xmlns:a16="http://schemas.microsoft.com/office/drawing/2014/main" id="{C33B0874-240E-974E-AB4A-33EC7796E7A5}"/>
                </a:ext>
              </a:extLst>
            </p:cNvPr>
            <p:cNvSpPr/>
            <p:nvPr/>
          </p:nvSpPr>
          <p:spPr>
            <a:xfrm>
              <a:off x="2076691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8203;p91">
              <a:extLst>
                <a:ext uri="{FF2B5EF4-FFF2-40B4-BE49-F238E27FC236}">
                  <a16:creationId xmlns:a16="http://schemas.microsoft.com/office/drawing/2014/main" id="{1E022F11-8FD6-F74F-80B2-6B7658EA7B51}"/>
                </a:ext>
              </a:extLst>
            </p:cNvPr>
            <p:cNvSpPr/>
            <p:nvPr/>
          </p:nvSpPr>
          <p:spPr>
            <a:xfrm>
              <a:off x="207725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8204;p91">
              <a:extLst>
                <a:ext uri="{FF2B5EF4-FFF2-40B4-BE49-F238E27FC236}">
                  <a16:creationId xmlns:a16="http://schemas.microsoft.com/office/drawing/2014/main" id="{A6CE907E-8DEE-A940-BA4E-1F22F154C6DD}"/>
                </a:ext>
              </a:extLst>
            </p:cNvPr>
            <p:cNvSpPr/>
            <p:nvPr/>
          </p:nvSpPr>
          <p:spPr>
            <a:xfrm>
              <a:off x="2076691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8205;p91">
              <a:extLst>
                <a:ext uri="{FF2B5EF4-FFF2-40B4-BE49-F238E27FC236}">
                  <a16:creationId xmlns:a16="http://schemas.microsoft.com/office/drawing/2014/main" id="{C6EF3A18-7E2A-A541-88A5-AC207D50AD87}"/>
                </a:ext>
              </a:extLst>
            </p:cNvPr>
            <p:cNvSpPr/>
            <p:nvPr/>
          </p:nvSpPr>
          <p:spPr>
            <a:xfrm>
              <a:off x="207725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206;p91">
              <a:extLst>
                <a:ext uri="{FF2B5EF4-FFF2-40B4-BE49-F238E27FC236}">
                  <a16:creationId xmlns:a16="http://schemas.microsoft.com/office/drawing/2014/main" id="{44FC98F4-152B-8647-92D7-E24BB6BE4B42}"/>
                </a:ext>
              </a:extLst>
            </p:cNvPr>
            <p:cNvSpPr/>
            <p:nvPr/>
          </p:nvSpPr>
          <p:spPr>
            <a:xfrm>
              <a:off x="2076691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207;p91">
              <a:extLst>
                <a:ext uri="{FF2B5EF4-FFF2-40B4-BE49-F238E27FC236}">
                  <a16:creationId xmlns:a16="http://schemas.microsoft.com/office/drawing/2014/main" id="{1741D114-CF5C-744D-BFA6-2339DDC9F919}"/>
                </a:ext>
              </a:extLst>
            </p:cNvPr>
            <p:cNvSpPr/>
            <p:nvPr/>
          </p:nvSpPr>
          <p:spPr>
            <a:xfrm>
              <a:off x="207725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8208;p91">
              <a:extLst>
                <a:ext uri="{FF2B5EF4-FFF2-40B4-BE49-F238E27FC236}">
                  <a16:creationId xmlns:a16="http://schemas.microsoft.com/office/drawing/2014/main" id="{B81EF08F-887F-C243-94A6-DD97FC2F4828}"/>
                </a:ext>
              </a:extLst>
            </p:cNvPr>
            <p:cNvSpPr/>
            <p:nvPr/>
          </p:nvSpPr>
          <p:spPr>
            <a:xfrm>
              <a:off x="2076691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209;p91">
              <a:extLst>
                <a:ext uri="{FF2B5EF4-FFF2-40B4-BE49-F238E27FC236}">
                  <a16:creationId xmlns:a16="http://schemas.microsoft.com/office/drawing/2014/main" id="{951F6301-2716-6C42-A78B-199C4D46826E}"/>
                </a:ext>
              </a:extLst>
            </p:cNvPr>
            <p:cNvSpPr/>
            <p:nvPr/>
          </p:nvSpPr>
          <p:spPr>
            <a:xfrm>
              <a:off x="207725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210;p91">
              <a:extLst>
                <a:ext uri="{FF2B5EF4-FFF2-40B4-BE49-F238E27FC236}">
                  <a16:creationId xmlns:a16="http://schemas.microsoft.com/office/drawing/2014/main" id="{088EF36E-C964-014C-9DEB-2E01D0F9936D}"/>
                </a:ext>
              </a:extLst>
            </p:cNvPr>
            <p:cNvSpPr/>
            <p:nvPr/>
          </p:nvSpPr>
          <p:spPr>
            <a:xfrm>
              <a:off x="2076691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211;p91">
              <a:extLst>
                <a:ext uri="{FF2B5EF4-FFF2-40B4-BE49-F238E27FC236}">
                  <a16:creationId xmlns:a16="http://schemas.microsoft.com/office/drawing/2014/main" id="{B917A7B9-A757-AF48-BDEF-775804E0418A}"/>
                </a:ext>
              </a:extLst>
            </p:cNvPr>
            <p:cNvSpPr/>
            <p:nvPr/>
          </p:nvSpPr>
          <p:spPr>
            <a:xfrm>
              <a:off x="207725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212;p91">
              <a:extLst>
                <a:ext uri="{FF2B5EF4-FFF2-40B4-BE49-F238E27FC236}">
                  <a16:creationId xmlns:a16="http://schemas.microsoft.com/office/drawing/2014/main" id="{C20DD4F4-A645-A74B-903E-AAA01B4923A8}"/>
                </a:ext>
              </a:extLst>
            </p:cNvPr>
            <p:cNvSpPr/>
            <p:nvPr/>
          </p:nvSpPr>
          <p:spPr>
            <a:xfrm>
              <a:off x="2076691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213;p91">
              <a:extLst>
                <a:ext uri="{FF2B5EF4-FFF2-40B4-BE49-F238E27FC236}">
                  <a16:creationId xmlns:a16="http://schemas.microsoft.com/office/drawing/2014/main" id="{FD5D822A-4578-454F-945D-58636151800E}"/>
                </a:ext>
              </a:extLst>
            </p:cNvPr>
            <p:cNvSpPr/>
            <p:nvPr/>
          </p:nvSpPr>
          <p:spPr>
            <a:xfrm>
              <a:off x="207725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214;p91">
              <a:extLst>
                <a:ext uri="{FF2B5EF4-FFF2-40B4-BE49-F238E27FC236}">
                  <a16:creationId xmlns:a16="http://schemas.microsoft.com/office/drawing/2014/main" id="{1F6F3BC4-972C-FB44-BB00-2ADC137EF551}"/>
                </a:ext>
              </a:extLst>
            </p:cNvPr>
            <p:cNvSpPr/>
            <p:nvPr/>
          </p:nvSpPr>
          <p:spPr>
            <a:xfrm>
              <a:off x="2076691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8215;p91">
              <a:extLst>
                <a:ext uri="{FF2B5EF4-FFF2-40B4-BE49-F238E27FC236}">
                  <a16:creationId xmlns:a16="http://schemas.microsoft.com/office/drawing/2014/main" id="{DA3B8983-C9E1-EA4E-800A-23071298E385}"/>
                </a:ext>
              </a:extLst>
            </p:cNvPr>
            <p:cNvSpPr/>
            <p:nvPr/>
          </p:nvSpPr>
          <p:spPr>
            <a:xfrm>
              <a:off x="207725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8216;p91">
              <a:extLst>
                <a:ext uri="{FF2B5EF4-FFF2-40B4-BE49-F238E27FC236}">
                  <a16:creationId xmlns:a16="http://schemas.microsoft.com/office/drawing/2014/main" id="{F9847104-508D-7242-9F63-557B9091B9B0}"/>
                </a:ext>
              </a:extLst>
            </p:cNvPr>
            <p:cNvSpPr/>
            <p:nvPr/>
          </p:nvSpPr>
          <p:spPr>
            <a:xfrm>
              <a:off x="202295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217;p91">
              <a:extLst>
                <a:ext uri="{FF2B5EF4-FFF2-40B4-BE49-F238E27FC236}">
                  <a16:creationId xmlns:a16="http://schemas.microsoft.com/office/drawing/2014/main" id="{97400F77-F501-3C43-844B-C76545645143}"/>
                </a:ext>
              </a:extLst>
            </p:cNvPr>
            <p:cNvSpPr/>
            <p:nvPr/>
          </p:nvSpPr>
          <p:spPr>
            <a:xfrm>
              <a:off x="202351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218;p91">
              <a:extLst>
                <a:ext uri="{FF2B5EF4-FFF2-40B4-BE49-F238E27FC236}">
                  <a16:creationId xmlns:a16="http://schemas.microsoft.com/office/drawing/2014/main" id="{FBA351A9-B32D-6C48-962F-8A873D6F8BD8}"/>
                </a:ext>
              </a:extLst>
            </p:cNvPr>
            <p:cNvSpPr/>
            <p:nvPr/>
          </p:nvSpPr>
          <p:spPr>
            <a:xfrm>
              <a:off x="202295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219;p91">
              <a:extLst>
                <a:ext uri="{FF2B5EF4-FFF2-40B4-BE49-F238E27FC236}">
                  <a16:creationId xmlns:a16="http://schemas.microsoft.com/office/drawing/2014/main" id="{85ACDF9E-3E05-7548-A6FF-C239DA6E766E}"/>
                </a:ext>
              </a:extLst>
            </p:cNvPr>
            <p:cNvSpPr/>
            <p:nvPr/>
          </p:nvSpPr>
          <p:spPr>
            <a:xfrm>
              <a:off x="202351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220;p91">
              <a:extLst>
                <a:ext uri="{FF2B5EF4-FFF2-40B4-BE49-F238E27FC236}">
                  <a16:creationId xmlns:a16="http://schemas.microsoft.com/office/drawing/2014/main" id="{1412E20A-6879-7648-924A-CC9E30709A0B}"/>
                </a:ext>
              </a:extLst>
            </p:cNvPr>
            <p:cNvSpPr/>
            <p:nvPr/>
          </p:nvSpPr>
          <p:spPr>
            <a:xfrm>
              <a:off x="202295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221;p91">
              <a:extLst>
                <a:ext uri="{FF2B5EF4-FFF2-40B4-BE49-F238E27FC236}">
                  <a16:creationId xmlns:a16="http://schemas.microsoft.com/office/drawing/2014/main" id="{475853EA-3C4B-2A49-86B7-BC699038E94B}"/>
                </a:ext>
              </a:extLst>
            </p:cNvPr>
            <p:cNvSpPr/>
            <p:nvPr/>
          </p:nvSpPr>
          <p:spPr>
            <a:xfrm>
              <a:off x="2023518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222;p91">
              <a:extLst>
                <a:ext uri="{FF2B5EF4-FFF2-40B4-BE49-F238E27FC236}">
                  <a16:creationId xmlns:a16="http://schemas.microsoft.com/office/drawing/2014/main" id="{BAD2ED1D-2F2C-A743-BFA4-046BD5CE3A86}"/>
                </a:ext>
              </a:extLst>
            </p:cNvPr>
            <p:cNvSpPr/>
            <p:nvPr/>
          </p:nvSpPr>
          <p:spPr>
            <a:xfrm>
              <a:off x="202295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223;p91">
              <a:extLst>
                <a:ext uri="{FF2B5EF4-FFF2-40B4-BE49-F238E27FC236}">
                  <a16:creationId xmlns:a16="http://schemas.microsoft.com/office/drawing/2014/main" id="{7DDDB487-D34A-4243-AF3B-1ECB220CDE7F}"/>
                </a:ext>
              </a:extLst>
            </p:cNvPr>
            <p:cNvSpPr/>
            <p:nvPr/>
          </p:nvSpPr>
          <p:spPr>
            <a:xfrm>
              <a:off x="202295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224;p91">
              <a:extLst>
                <a:ext uri="{FF2B5EF4-FFF2-40B4-BE49-F238E27FC236}">
                  <a16:creationId xmlns:a16="http://schemas.microsoft.com/office/drawing/2014/main" id="{2348E262-0A6D-9647-9277-5B77E8554F3A}"/>
                </a:ext>
              </a:extLst>
            </p:cNvPr>
            <p:cNvSpPr/>
            <p:nvPr/>
          </p:nvSpPr>
          <p:spPr>
            <a:xfrm>
              <a:off x="202295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225;p91">
              <a:extLst>
                <a:ext uri="{FF2B5EF4-FFF2-40B4-BE49-F238E27FC236}">
                  <a16:creationId xmlns:a16="http://schemas.microsoft.com/office/drawing/2014/main" id="{B1A030F8-3B81-B641-B7A2-CA1EF9BACF30}"/>
                </a:ext>
              </a:extLst>
            </p:cNvPr>
            <p:cNvSpPr/>
            <p:nvPr/>
          </p:nvSpPr>
          <p:spPr>
            <a:xfrm>
              <a:off x="202295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226;p91">
              <a:extLst>
                <a:ext uri="{FF2B5EF4-FFF2-40B4-BE49-F238E27FC236}">
                  <a16:creationId xmlns:a16="http://schemas.microsoft.com/office/drawing/2014/main" id="{5791CF3D-5656-F04E-84D9-DE52B86730A7}"/>
                </a:ext>
              </a:extLst>
            </p:cNvPr>
            <p:cNvSpPr/>
            <p:nvPr/>
          </p:nvSpPr>
          <p:spPr>
            <a:xfrm>
              <a:off x="202295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227;p91">
              <a:extLst>
                <a:ext uri="{FF2B5EF4-FFF2-40B4-BE49-F238E27FC236}">
                  <a16:creationId xmlns:a16="http://schemas.microsoft.com/office/drawing/2014/main" id="{232709DC-28E9-E443-BAB5-05D963C7DECA}"/>
                </a:ext>
              </a:extLst>
            </p:cNvPr>
            <p:cNvSpPr/>
            <p:nvPr/>
          </p:nvSpPr>
          <p:spPr>
            <a:xfrm>
              <a:off x="202295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8228;p91">
              <a:extLst>
                <a:ext uri="{FF2B5EF4-FFF2-40B4-BE49-F238E27FC236}">
                  <a16:creationId xmlns:a16="http://schemas.microsoft.com/office/drawing/2014/main" id="{1875CF91-3605-FB48-B2BA-B6A18D20E79A}"/>
                </a:ext>
              </a:extLst>
            </p:cNvPr>
            <p:cNvSpPr/>
            <p:nvPr/>
          </p:nvSpPr>
          <p:spPr>
            <a:xfrm>
              <a:off x="202295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8229;p91">
              <a:extLst>
                <a:ext uri="{FF2B5EF4-FFF2-40B4-BE49-F238E27FC236}">
                  <a16:creationId xmlns:a16="http://schemas.microsoft.com/office/drawing/2014/main" id="{F8C7180A-3D03-7C4B-855B-2C0B7CFAE5F1}"/>
                </a:ext>
              </a:extLst>
            </p:cNvPr>
            <p:cNvSpPr/>
            <p:nvPr/>
          </p:nvSpPr>
          <p:spPr>
            <a:xfrm>
              <a:off x="202295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230;p91">
              <a:extLst>
                <a:ext uri="{FF2B5EF4-FFF2-40B4-BE49-F238E27FC236}">
                  <a16:creationId xmlns:a16="http://schemas.microsoft.com/office/drawing/2014/main" id="{CAE62BCA-8BB1-9346-9170-74F959DE171A}"/>
                </a:ext>
              </a:extLst>
            </p:cNvPr>
            <p:cNvSpPr/>
            <p:nvPr/>
          </p:nvSpPr>
          <p:spPr>
            <a:xfrm>
              <a:off x="2023518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231;p91">
              <a:extLst>
                <a:ext uri="{FF2B5EF4-FFF2-40B4-BE49-F238E27FC236}">
                  <a16:creationId xmlns:a16="http://schemas.microsoft.com/office/drawing/2014/main" id="{F43D045B-85CF-7940-B678-AA5163FACE7F}"/>
                </a:ext>
              </a:extLst>
            </p:cNvPr>
            <p:cNvSpPr/>
            <p:nvPr/>
          </p:nvSpPr>
          <p:spPr>
            <a:xfrm>
              <a:off x="202295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232;p91">
              <a:extLst>
                <a:ext uri="{FF2B5EF4-FFF2-40B4-BE49-F238E27FC236}">
                  <a16:creationId xmlns:a16="http://schemas.microsoft.com/office/drawing/2014/main" id="{6B00DFB9-7F77-1A44-BDA6-DDD05A8A5A75}"/>
                </a:ext>
              </a:extLst>
            </p:cNvPr>
            <p:cNvSpPr/>
            <p:nvPr/>
          </p:nvSpPr>
          <p:spPr>
            <a:xfrm>
              <a:off x="202351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233;p91">
              <a:extLst>
                <a:ext uri="{FF2B5EF4-FFF2-40B4-BE49-F238E27FC236}">
                  <a16:creationId xmlns:a16="http://schemas.microsoft.com/office/drawing/2014/main" id="{CEA4B5FB-D54B-854C-AC35-C2531D3833D1}"/>
                </a:ext>
              </a:extLst>
            </p:cNvPr>
            <p:cNvSpPr/>
            <p:nvPr/>
          </p:nvSpPr>
          <p:spPr>
            <a:xfrm>
              <a:off x="196928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234;p91">
              <a:extLst>
                <a:ext uri="{FF2B5EF4-FFF2-40B4-BE49-F238E27FC236}">
                  <a16:creationId xmlns:a16="http://schemas.microsoft.com/office/drawing/2014/main" id="{7466F20B-3890-6C42-AD37-7286100D29F5}"/>
                </a:ext>
              </a:extLst>
            </p:cNvPr>
            <p:cNvSpPr/>
            <p:nvPr/>
          </p:nvSpPr>
          <p:spPr>
            <a:xfrm>
              <a:off x="1969831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235;p91">
              <a:extLst>
                <a:ext uri="{FF2B5EF4-FFF2-40B4-BE49-F238E27FC236}">
                  <a16:creationId xmlns:a16="http://schemas.microsoft.com/office/drawing/2014/main" id="{A3EECA0D-F244-3643-8808-1E2B06981459}"/>
                </a:ext>
              </a:extLst>
            </p:cNvPr>
            <p:cNvSpPr/>
            <p:nvPr/>
          </p:nvSpPr>
          <p:spPr>
            <a:xfrm>
              <a:off x="196928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8236;p91">
              <a:extLst>
                <a:ext uri="{FF2B5EF4-FFF2-40B4-BE49-F238E27FC236}">
                  <a16:creationId xmlns:a16="http://schemas.microsoft.com/office/drawing/2014/main" id="{0491666B-30B6-BD49-847D-2F6C23CE07C3}"/>
                </a:ext>
              </a:extLst>
            </p:cNvPr>
            <p:cNvSpPr/>
            <p:nvPr/>
          </p:nvSpPr>
          <p:spPr>
            <a:xfrm>
              <a:off x="1969831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8237;p91">
              <a:extLst>
                <a:ext uri="{FF2B5EF4-FFF2-40B4-BE49-F238E27FC236}">
                  <a16:creationId xmlns:a16="http://schemas.microsoft.com/office/drawing/2014/main" id="{3284E840-D592-AF47-BC50-D7DE197584D3}"/>
                </a:ext>
              </a:extLst>
            </p:cNvPr>
            <p:cNvSpPr/>
            <p:nvPr/>
          </p:nvSpPr>
          <p:spPr>
            <a:xfrm>
              <a:off x="196928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238;p91">
              <a:extLst>
                <a:ext uri="{FF2B5EF4-FFF2-40B4-BE49-F238E27FC236}">
                  <a16:creationId xmlns:a16="http://schemas.microsoft.com/office/drawing/2014/main" id="{A3B9152E-CC41-B246-B4BA-63DF2C0D4B92}"/>
                </a:ext>
              </a:extLst>
            </p:cNvPr>
            <p:cNvSpPr/>
            <p:nvPr/>
          </p:nvSpPr>
          <p:spPr>
            <a:xfrm>
              <a:off x="196928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239;p91">
              <a:extLst>
                <a:ext uri="{FF2B5EF4-FFF2-40B4-BE49-F238E27FC236}">
                  <a16:creationId xmlns:a16="http://schemas.microsoft.com/office/drawing/2014/main" id="{28A5CB71-2979-DD4A-969B-B49773168495}"/>
                </a:ext>
              </a:extLst>
            </p:cNvPr>
            <p:cNvSpPr/>
            <p:nvPr/>
          </p:nvSpPr>
          <p:spPr>
            <a:xfrm>
              <a:off x="1969831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240;p91">
              <a:extLst>
                <a:ext uri="{FF2B5EF4-FFF2-40B4-BE49-F238E27FC236}">
                  <a16:creationId xmlns:a16="http://schemas.microsoft.com/office/drawing/2014/main" id="{5E00CBCA-3F18-624D-98E1-1ADC8AD9B981}"/>
                </a:ext>
              </a:extLst>
            </p:cNvPr>
            <p:cNvSpPr/>
            <p:nvPr/>
          </p:nvSpPr>
          <p:spPr>
            <a:xfrm>
              <a:off x="196928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241;p91">
              <a:extLst>
                <a:ext uri="{FF2B5EF4-FFF2-40B4-BE49-F238E27FC236}">
                  <a16:creationId xmlns:a16="http://schemas.microsoft.com/office/drawing/2014/main" id="{81AB421C-427D-024A-A0C1-D0835B30C619}"/>
                </a:ext>
              </a:extLst>
            </p:cNvPr>
            <p:cNvSpPr/>
            <p:nvPr/>
          </p:nvSpPr>
          <p:spPr>
            <a:xfrm>
              <a:off x="1969831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242;p91">
              <a:extLst>
                <a:ext uri="{FF2B5EF4-FFF2-40B4-BE49-F238E27FC236}">
                  <a16:creationId xmlns:a16="http://schemas.microsoft.com/office/drawing/2014/main" id="{9BAB23E3-AC31-8941-AAC6-567A6FBC4630}"/>
                </a:ext>
              </a:extLst>
            </p:cNvPr>
            <p:cNvSpPr/>
            <p:nvPr/>
          </p:nvSpPr>
          <p:spPr>
            <a:xfrm>
              <a:off x="196928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243;p91">
              <a:extLst>
                <a:ext uri="{FF2B5EF4-FFF2-40B4-BE49-F238E27FC236}">
                  <a16:creationId xmlns:a16="http://schemas.microsoft.com/office/drawing/2014/main" id="{23ACD593-0E39-9D45-83B3-83AC819EEE09}"/>
                </a:ext>
              </a:extLst>
            </p:cNvPr>
            <p:cNvSpPr/>
            <p:nvPr/>
          </p:nvSpPr>
          <p:spPr>
            <a:xfrm>
              <a:off x="1969831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8244;p91">
              <a:extLst>
                <a:ext uri="{FF2B5EF4-FFF2-40B4-BE49-F238E27FC236}">
                  <a16:creationId xmlns:a16="http://schemas.microsoft.com/office/drawing/2014/main" id="{857472B9-162E-1C47-859D-FF192AA27299}"/>
                </a:ext>
              </a:extLst>
            </p:cNvPr>
            <p:cNvSpPr/>
            <p:nvPr/>
          </p:nvSpPr>
          <p:spPr>
            <a:xfrm>
              <a:off x="196928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8245;p91">
              <a:extLst>
                <a:ext uri="{FF2B5EF4-FFF2-40B4-BE49-F238E27FC236}">
                  <a16:creationId xmlns:a16="http://schemas.microsoft.com/office/drawing/2014/main" id="{FF5F1133-5C2A-3E4B-852A-B973ADB208D6}"/>
                </a:ext>
              </a:extLst>
            </p:cNvPr>
            <p:cNvSpPr/>
            <p:nvPr/>
          </p:nvSpPr>
          <p:spPr>
            <a:xfrm>
              <a:off x="1969831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246;p91">
              <a:extLst>
                <a:ext uri="{FF2B5EF4-FFF2-40B4-BE49-F238E27FC236}">
                  <a16:creationId xmlns:a16="http://schemas.microsoft.com/office/drawing/2014/main" id="{E66D2CF6-6211-4A48-AD62-815A2BF86938}"/>
                </a:ext>
              </a:extLst>
            </p:cNvPr>
            <p:cNvSpPr/>
            <p:nvPr/>
          </p:nvSpPr>
          <p:spPr>
            <a:xfrm>
              <a:off x="196928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247;p91">
              <a:extLst>
                <a:ext uri="{FF2B5EF4-FFF2-40B4-BE49-F238E27FC236}">
                  <a16:creationId xmlns:a16="http://schemas.microsoft.com/office/drawing/2014/main" id="{FF220336-E292-D941-81E8-71483D20AB7F}"/>
                </a:ext>
              </a:extLst>
            </p:cNvPr>
            <p:cNvSpPr/>
            <p:nvPr/>
          </p:nvSpPr>
          <p:spPr>
            <a:xfrm>
              <a:off x="1969831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248;p91">
              <a:extLst>
                <a:ext uri="{FF2B5EF4-FFF2-40B4-BE49-F238E27FC236}">
                  <a16:creationId xmlns:a16="http://schemas.microsoft.com/office/drawing/2014/main" id="{4FB10DA6-88C6-DB44-85D9-2E5A13250972}"/>
                </a:ext>
              </a:extLst>
            </p:cNvPr>
            <p:cNvSpPr/>
            <p:nvPr/>
          </p:nvSpPr>
          <p:spPr>
            <a:xfrm>
              <a:off x="196928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249;p91">
              <a:extLst>
                <a:ext uri="{FF2B5EF4-FFF2-40B4-BE49-F238E27FC236}">
                  <a16:creationId xmlns:a16="http://schemas.microsoft.com/office/drawing/2014/main" id="{0BC44A7C-3466-AB42-8C15-E5DDF7B185EB}"/>
                </a:ext>
              </a:extLst>
            </p:cNvPr>
            <p:cNvSpPr/>
            <p:nvPr/>
          </p:nvSpPr>
          <p:spPr>
            <a:xfrm>
              <a:off x="1969831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250;p91">
              <a:extLst>
                <a:ext uri="{FF2B5EF4-FFF2-40B4-BE49-F238E27FC236}">
                  <a16:creationId xmlns:a16="http://schemas.microsoft.com/office/drawing/2014/main" id="{AB7C3CB4-91DA-804D-A60C-8950D0F401F4}"/>
                </a:ext>
              </a:extLst>
            </p:cNvPr>
            <p:cNvSpPr/>
            <p:nvPr/>
          </p:nvSpPr>
          <p:spPr>
            <a:xfrm>
              <a:off x="196928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251;p91">
              <a:extLst>
                <a:ext uri="{FF2B5EF4-FFF2-40B4-BE49-F238E27FC236}">
                  <a16:creationId xmlns:a16="http://schemas.microsoft.com/office/drawing/2014/main" id="{6EDA3D7C-A280-704D-A3D4-8D408B73B911}"/>
                </a:ext>
              </a:extLst>
            </p:cNvPr>
            <p:cNvSpPr/>
            <p:nvPr/>
          </p:nvSpPr>
          <p:spPr>
            <a:xfrm>
              <a:off x="1969831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8252;p91">
              <a:extLst>
                <a:ext uri="{FF2B5EF4-FFF2-40B4-BE49-F238E27FC236}">
                  <a16:creationId xmlns:a16="http://schemas.microsoft.com/office/drawing/2014/main" id="{5E9ACA02-CB14-154C-B8D2-A335C2C4DB67}"/>
                </a:ext>
              </a:extLst>
            </p:cNvPr>
            <p:cNvSpPr/>
            <p:nvPr/>
          </p:nvSpPr>
          <p:spPr>
            <a:xfrm>
              <a:off x="196928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8253;p91">
              <a:extLst>
                <a:ext uri="{FF2B5EF4-FFF2-40B4-BE49-F238E27FC236}">
                  <a16:creationId xmlns:a16="http://schemas.microsoft.com/office/drawing/2014/main" id="{6330AB5C-147B-7A4B-BC59-AB32FF3CBA14}"/>
                </a:ext>
              </a:extLst>
            </p:cNvPr>
            <p:cNvSpPr/>
            <p:nvPr/>
          </p:nvSpPr>
          <p:spPr>
            <a:xfrm>
              <a:off x="196928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254;p91">
              <a:extLst>
                <a:ext uri="{FF2B5EF4-FFF2-40B4-BE49-F238E27FC236}">
                  <a16:creationId xmlns:a16="http://schemas.microsoft.com/office/drawing/2014/main" id="{869C3D0F-659F-6D40-8AD7-F097385A44A8}"/>
                </a:ext>
              </a:extLst>
            </p:cNvPr>
            <p:cNvSpPr/>
            <p:nvPr/>
          </p:nvSpPr>
          <p:spPr>
            <a:xfrm>
              <a:off x="1969831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255;p91">
              <a:extLst>
                <a:ext uri="{FF2B5EF4-FFF2-40B4-BE49-F238E27FC236}">
                  <a16:creationId xmlns:a16="http://schemas.microsoft.com/office/drawing/2014/main" id="{C7131CD3-EB59-6E42-98EB-19E60B7F5F26}"/>
                </a:ext>
              </a:extLst>
            </p:cNvPr>
            <p:cNvSpPr/>
            <p:nvPr/>
          </p:nvSpPr>
          <p:spPr>
            <a:xfrm>
              <a:off x="191553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256;p91">
              <a:extLst>
                <a:ext uri="{FF2B5EF4-FFF2-40B4-BE49-F238E27FC236}">
                  <a16:creationId xmlns:a16="http://schemas.microsoft.com/office/drawing/2014/main" id="{E795E95D-EEC3-6643-A0AF-9278AA2EB266}"/>
                </a:ext>
              </a:extLst>
            </p:cNvPr>
            <p:cNvSpPr/>
            <p:nvPr/>
          </p:nvSpPr>
          <p:spPr>
            <a:xfrm>
              <a:off x="191608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257;p91">
              <a:extLst>
                <a:ext uri="{FF2B5EF4-FFF2-40B4-BE49-F238E27FC236}">
                  <a16:creationId xmlns:a16="http://schemas.microsoft.com/office/drawing/2014/main" id="{EDF11BC9-E682-8840-8025-8913E403DA24}"/>
                </a:ext>
              </a:extLst>
            </p:cNvPr>
            <p:cNvSpPr/>
            <p:nvPr/>
          </p:nvSpPr>
          <p:spPr>
            <a:xfrm>
              <a:off x="191553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258;p91">
              <a:extLst>
                <a:ext uri="{FF2B5EF4-FFF2-40B4-BE49-F238E27FC236}">
                  <a16:creationId xmlns:a16="http://schemas.microsoft.com/office/drawing/2014/main" id="{4F9D7B18-A9B8-D445-A1B9-0BD33091A71E}"/>
                </a:ext>
              </a:extLst>
            </p:cNvPr>
            <p:cNvSpPr/>
            <p:nvPr/>
          </p:nvSpPr>
          <p:spPr>
            <a:xfrm>
              <a:off x="191608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259;p91">
              <a:extLst>
                <a:ext uri="{FF2B5EF4-FFF2-40B4-BE49-F238E27FC236}">
                  <a16:creationId xmlns:a16="http://schemas.microsoft.com/office/drawing/2014/main" id="{BA718396-A400-D14F-B297-2F17C82B7FD2}"/>
                </a:ext>
              </a:extLst>
            </p:cNvPr>
            <p:cNvSpPr/>
            <p:nvPr/>
          </p:nvSpPr>
          <p:spPr>
            <a:xfrm>
              <a:off x="191553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8260;p91">
              <a:extLst>
                <a:ext uri="{FF2B5EF4-FFF2-40B4-BE49-F238E27FC236}">
                  <a16:creationId xmlns:a16="http://schemas.microsoft.com/office/drawing/2014/main" id="{F1AE2F90-952A-5246-ACCA-D99A4E87AAA7}"/>
                </a:ext>
              </a:extLst>
            </p:cNvPr>
            <p:cNvSpPr/>
            <p:nvPr/>
          </p:nvSpPr>
          <p:spPr>
            <a:xfrm>
              <a:off x="191553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8261;p91">
              <a:extLst>
                <a:ext uri="{FF2B5EF4-FFF2-40B4-BE49-F238E27FC236}">
                  <a16:creationId xmlns:a16="http://schemas.microsoft.com/office/drawing/2014/main" id="{5EC3EBA5-F501-3442-83A8-32549B0D6E35}"/>
                </a:ext>
              </a:extLst>
            </p:cNvPr>
            <p:cNvSpPr/>
            <p:nvPr/>
          </p:nvSpPr>
          <p:spPr>
            <a:xfrm>
              <a:off x="191608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262;p91">
              <a:extLst>
                <a:ext uri="{FF2B5EF4-FFF2-40B4-BE49-F238E27FC236}">
                  <a16:creationId xmlns:a16="http://schemas.microsoft.com/office/drawing/2014/main" id="{0D373CB4-09D9-C74E-A6A8-4B048ACFBFCC}"/>
                </a:ext>
              </a:extLst>
            </p:cNvPr>
            <p:cNvSpPr/>
            <p:nvPr/>
          </p:nvSpPr>
          <p:spPr>
            <a:xfrm>
              <a:off x="191553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263;p91">
              <a:extLst>
                <a:ext uri="{FF2B5EF4-FFF2-40B4-BE49-F238E27FC236}">
                  <a16:creationId xmlns:a16="http://schemas.microsoft.com/office/drawing/2014/main" id="{5FB0AC18-A4CE-924F-A48E-346DC93DBD53}"/>
                </a:ext>
              </a:extLst>
            </p:cNvPr>
            <p:cNvSpPr/>
            <p:nvPr/>
          </p:nvSpPr>
          <p:spPr>
            <a:xfrm>
              <a:off x="191608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264;p91">
              <a:extLst>
                <a:ext uri="{FF2B5EF4-FFF2-40B4-BE49-F238E27FC236}">
                  <a16:creationId xmlns:a16="http://schemas.microsoft.com/office/drawing/2014/main" id="{6D21D697-937C-9E48-9B3D-9C1129DB345A}"/>
                </a:ext>
              </a:extLst>
            </p:cNvPr>
            <p:cNvSpPr/>
            <p:nvPr/>
          </p:nvSpPr>
          <p:spPr>
            <a:xfrm>
              <a:off x="191553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265;p91">
              <a:extLst>
                <a:ext uri="{FF2B5EF4-FFF2-40B4-BE49-F238E27FC236}">
                  <a16:creationId xmlns:a16="http://schemas.microsoft.com/office/drawing/2014/main" id="{66069E04-5591-7844-8CA4-B0AF3972653C}"/>
                </a:ext>
              </a:extLst>
            </p:cNvPr>
            <p:cNvSpPr/>
            <p:nvPr/>
          </p:nvSpPr>
          <p:spPr>
            <a:xfrm>
              <a:off x="191608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266;p91">
              <a:extLst>
                <a:ext uri="{FF2B5EF4-FFF2-40B4-BE49-F238E27FC236}">
                  <a16:creationId xmlns:a16="http://schemas.microsoft.com/office/drawing/2014/main" id="{3C397B4C-E998-704F-A5D9-CED1134B299B}"/>
                </a:ext>
              </a:extLst>
            </p:cNvPr>
            <p:cNvSpPr/>
            <p:nvPr/>
          </p:nvSpPr>
          <p:spPr>
            <a:xfrm>
              <a:off x="191553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267;p91">
              <a:extLst>
                <a:ext uri="{FF2B5EF4-FFF2-40B4-BE49-F238E27FC236}">
                  <a16:creationId xmlns:a16="http://schemas.microsoft.com/office/drawing/2014/main" id="{9968B7A0-636E-6D4E-903D-6AAE6243EF2B}"/>
                </a:ext>
              </a:extLst>
            </p:cNvPr>
            <p:cNvSpPr/>
            <p:nvPr/>
          </p:nvSpPr>
          <p:spPr>
            <a:xfrm>
              <a:off x="191608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8268;p91">
              <a:extLst>
                <a:ext uri="{FF2B5EF4-FFF2-40B4-BE49-F238E27FC236}">
                  <a16:creationId xmlns:a16="http://schemas.microsoft.com/office/drawing/2014/main" id="{59DCFC99-952C-EF40-8C2F-F546A9B1F3A9}"/>
                </a:ext>
              </a:extLst>
            </p:cNvPr>
            <p:cNvSpPr/>
            <p:nvPr/>
          </p:nvSpPr>
          <p:spPr>
            <a:xfrm>
              <a:off x="191553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8269;p91">
              <a:extLst>
                <a:ext uri="{FF2B5EF4-FFF2-40B4-BE49-F238E27FC236}">
                  <a16:creationId xmlns:a16="http://schemas.microsoft.com/office/drawing/2014/main" id="{14ABFC02-DE7C-E047-AD19-2AE142518B60}"/>
                </a:ext>
              </a:extLst>
            </p:cNvPr>
            <p:cNvSpPr/>
            <p:nvPr/>
          </p:nvSpPr>
          <p:spPr>
            <a:xfrm>
              <a:off x="191608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270;p91">
              <a:extLst>
                <a:ext uri="{FF2B5EF4-FFF2-40B4-BE49-F238E27FC236}">
                  <a16:creationId xmlns:a16="http://schemas.microsoft.com/office/drawing/2014/main" id="{F49813BA-7CF5-4D46-865A-68129FE544CC}"/>
                </a:ext>
              </a:extLst>
            </p:cNvPr>
            <p:cNvSpPr/>
            <p:nvPr/>
          </p:nvSpPr>
          <p:spPr>
            <a:xfrm>
              <a:off x="191553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271;p91">
              <a:extLst>
                <a:ext uri="{FF2B5EF4-FFF2-40B4-BE49-F238E27FC236}">
                  <a16:creationId xmlns:a16="http://schemas.microsoft.com/office/drawing/2014/main" id="{3F5465CB-2615-B146-8729-8BF38D306919}"/>
                </a:ext>
              </a:extLst>
            </p:cNvPr>
            <p:cNvSpPr/>
            <p:nvPr/>
          </p:nvSpPr>
          <p:spPr>
            <a:xfrm>
              <a:off x="191608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272;p91">
              <a:extLst>
                <a:ext uri="{FF2B5EF4-FFF2-40B4-BE49-F238E27FC236}">
                  <a16:creationId xmlns:a16="http://schemas.microsoft.com/office/drawing/2014/main" id="{F2D51565-5E95-D647-8363-8A5DCA711F74}"/>
                </a:ext>
              </a:extLst>
            </p:cNvPr>
            <p:cNvSpPr/>
            <p:nvPr/>
          </p:nvSpPr>
          <p:spPr>
            <a:xfrm>
              <a:off x="191553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273;p91">
              <a:extLst>
                <a:ext uri="{FF2B5EF4-FFF2-40B4-BE49-F238E27FC236}">
                  <a16:creationId xmlns:a16="http://schemas.microsoft.com/office/drawing/2014/main" id="{11CD7595-77D1-5845-98C6-455A724D7C0F}"/>
                </a:ext>
              </a:extLst>
            </p:cNvPr>
            <p:cNvSpPr/>
            <p:nvPr/>
          </p:nvSpPr>
          <p:spPr>
            <a:xfrm>
              <a:off x="191608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274;p91">
              <a:extLst>
                <a:ext uri="{FF2B5EF4-FFF2-40B4-BE49-F238E27FC236}">
                  <a16:creationId xmlns:a16="http://schemas.microsoft.com/office/drawing/2014/main" id="{C75F3714-A331-C84F-A6B4-DBD5F1171729}"/>
                </a:ext>
              </a:extLst>
            </p:cNvPr>
            <p:cNvSpPr/>
            <p:nvPr/>
          </p:nvSpPr>
          <p:spPr>
            <a:xfrm>
              <a:off x="191553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275;p91">
              <a:extLst>
                <a:ext uri="{FF2B5EF4-FFF2-40B4-BE49-F238E27FC236}">
                  <a16:creationId xmlns:a16="http://schemas.microsoft.com/office/drawing/2014/main" id="{E8F22334-18B5-3644-8DB7-75B563989DD1}"/>
                </a:ext>
              </a:extLst>
            </p:cNvPr>
            <p:cNvSpPr/>
            <p:nvPr/>
          </p:nvSpPr>
          <p:spPr>
            <a:xfrm>
              <a:off x="191553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8276;p91">
              <a:extLst>
                <a:ext uri="{FF2B5EF4-FFF2-40B4-BE49-F238E27FC236}">
                  <a16:creationId xmlns:a16="http://schemas.microsoft.com/office/drawing/2014/main" id="{0DA19710-2E71-4D40-A53C-2C1AB9FBB338}"/>
                </a:ext>
              </a:extLst>
            </p:cNvPr>
            <p:cNvSpPr/>
            <p:nvPr/>
          </p:nvSpPr>
          <p:spPr>
            <a:xfrm>
              <a:off x="191608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8277;p91">
              <a:extLst>
                <a:ext uri="{FF2B5EF4-FFF2-40B4-BE49-F238E27FC236}">
                  <a16:creationId xmlns:a16="http://schemas.microsoft.com/office/drawing/2014/main" id="{9B073A6D-A678-944A-A8D4-F74CF7973A61}"/>
                </a:ext>
              </a:extLst>
            </p:cNvPr>
            <p:cNvSpPr/>
            <p:nvPr/>
          </p:nvSpPr>
          <p:spPr>
            <a:xfrm>
              <a:off x="186178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278;p91">
              <a:extLst>
                <a:ext uri="{FF2B5EF4-FFF2-40B4-BE49-F238E27FC236}">
                  <a16:creationId xmlns:a16="http://schemas.microsoft.com/office/drawing/2014/main" id="{452AF2A3-7322-3A4E-A1E9-20FE1EF05CD2}"/>
                </a:ext>
              </a:extLst>
            </p:cNvPr>
            <p:cNvSpPr/>
            <p:nvPr/>
          </p:nvSpPr>
          <p:spPr>
            <a:xfrm>
              <a:off x="186233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279;p91">
              <a:extLst>
                <a:ext uri="{FF2B5EF4-FFF2-40B4-BE49-F238E27FC236}">
                  <a16:creationId xmlns:a16="http://schemas.microsoft.com/office/drawing/2014/main" id="{4E4C7525-87EE-CD46-8D90-876F24433763}"/>
                </a:ext>
              </a:extLst>
            </p:cNvPr>
            <p:cNvSpPr/>
            <p:nvPr/>
          </p:nvSpPr>
          <p:spPr>
            <a:xfrm>
              <a:off x="186178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280;p91">
              <a:extLst>
                <a:ext uri="{FF2B5EF4-FFF2-40B4-BE49-F238E27FC236}">
                  <a16:creationId xmlns:a16="http://schemas.microsoft.com/office/drawing/2014/main" id="{D2DC6156-C218-FA47-A235-22C29EBEFBED}"/>
                </a:ext>
              </a:extLst>
            </p:cNvPr>
            <p:cNvSpPr/>
            <p:nvPr/>
          </p:nvSpPr>
          <p:spPr>
            <a:xfrm>
              <a:off x="186233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281;p91">
              <a:extLst>
                <a:ext uri="{FF2B5EF4-FFF2-40B4-BE49-F238E27FC236}">
                  <a16:creationId xmlns:a16="http://schemas.microsoft.com/office/drawing/2014/main" id="{D68491D9-79CD-384D-8992-6295CD45B8A9}"/>
                </a:ext>
              </a:extLst>
            </p:cNvPr>
            <p:cNvSpPr/>
            <p:nvPr/>
          </p:nvSpPr>
          <p:spPr>
            <a:xfrm>
              <a:off x="186178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282;p91">
              <a:extLst>
                <a:ext uri="{FF2B5EF4-FFF2-40B4-BE49-F238E27FC236}">
                  <a16:creationId xmlns:a16="http://schemas.microsoft.com/office/drawing/2014/main" id="{01F33E8C-D158-3443-BA8E-AF85D1BEF565}"/>
                </a:ext>
              </a:extLst>
            </p:cNvPr>
            <p:cNvSpPr/>
            <p:nvPr/>
          </p:nvSpPr>
          <p:spPr>
            <a:xfrm>
              <a:off x="186178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283;p91">
              <a:extLst>
                <a:ext uri="{FF2B5EF4-FFF2-40B4-BE49-F238E27FC236}">
                  <a16:creationId xmlns:a16="http://schemas.microsoft.com/office/drawing/2014/main" id="{1CB7445E-0A14-6F40-BAE2-5A70F0DB6AFA}"/>
                </a:ext>
              </a:extLst>
            </p:cNvPr>
            <p:cNvSpPr/>
            <p:nvPr/>
          </p:nvSpPr>
          <p:spPr>
            <a:xfrm>
              <a:off x="186233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8284;p91">
              <a:extLst>
                <a:ext uri="{FF2B5EF4-FFF2-40B4-BE49-F238E27FC236}">
                  <a16:creationId xmlns:a16="http://schemas.microsoft.com/office/drawing/2014/main" id="{EC4F0A6D-B6C9-5C44-9648-BDD6D8F26B37}"/>
                </a:ext>
              </a:extLst>
            </p:cNvPr>
            <p:cNvSpPr/>
            <p:nvPr/>
          </p:nvSpPr>
          <p:spPr>
            <a:xfrm>
              <a:off x="186178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8285;p91">
              <a:extLst>
                <a:ext uri="{FF2B5EF4-FFF2-40B4-BE49-F238E27FC236}">
                  <a16:creationId xmlns:a16="http://schemas.microsoft.com/office/drawing/2014/main" id="{F4F26C0F-D5D7-7F4E-8DBE-51D2FFCE037F}"/>
                </a:ext>
              </a:extLst>
            </p:cNvPr>
            <p:cNvSpPr/>
            <p:nvPr/>
          </p:nvSpPr>
          <p:spPr>
            <a:xfrm>
              <a:off x="186233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286;p91">
              <a:extLst>
                <a:ext uri="{FF2B5EF4-FFF2-40B4-BE49-F238E27FC236}">
                  <a16:creationId xmlns:a16="http://schemas.microsoft.com/office/drawing/2014/main" id="{72AB8288-839D-4442-8300-29439206BB56}"/>
                </a:ext>
              </a:extLst>
            </p:cNvPr>
            <p:cNvSpPr/>
            <p:nvPr/>
          </p:nvSpPr>
          <p:spPr>
            <a:xfrm>
              <a:off x="186178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287;p91">
              <a:extLst>
                <a:ext uri="{FF2B5EF4-FFF2-40B4-BE49-F238E27FC236}">
                  <a16:creationId xmlns:a16="http://schemas.microsoft.com/office/drawing/2014/main" id="{C745F9DD-4B22-DF43-9CBD-5C661F457DDB}"/>
                </a:ext>
              </a:extLst>
            </p:cNvPr>
            <p:cNvSpPr/>
            <p:nvPr/>
          </p:nvSpPr>
          <p:spPr>
            <a:xfrm>
              <a:off x="186233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288;p91">
              <a:extLst>
                <a:ext uri="{FF2B5EF4-FFF2-40B4-BE49-F238E27FC236}">
                  <a16:creationId xmlns:a16="http://schemas.microsoft.com/office/drawing/2014/main" id="{0451F8F1-DC0D-E841-B925-3FDF7967FA38}"/>
                </a:ext>
              </a:extLst>
            </p:cNvPr>
            <p:cNvSpPr/>
            <p:nvPr/>
          </p:nvSpPr>
          <p:spPr>
            <a:xfrm>
              <a:off x="186178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289;p91">
              <a:extLst>
                <a:ext uri="{FF2B5EF4-FFF2-40B4-BE49-F238E27FC236}">
                  <a16:creationId xmlns:a16="http://schemas.microsoft.com/office/drawing/2014/main" id="{8810E687-B155-6F48-862D-90C59E45997C}"/>
                </a:ext>
              </a:extLst>
            </p:cNvPr>
            <p:cNvSpPr/>
            <p:nvPr/>
          </p:nvSpPr>
          <p:spPr>
            <a:xfrm>
              <a:off x="186233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290;p91">
              <a:extLst>
                <a:ext uri="{FF2B5EF4-FFF2-40B4-BE49-F238E27FC236}">
                  <a16:creationId xmlns:a16="http://schemas.microsoft.com/office/drawing/2014/main" id="{EAEBC655-5847-0446-9970-34380821AEA3}"/>
                </a:ext>
              </a:extLst>
            </p:cNvPr>
            <p:cNvSpPr/>
            <p:nvPr/>
          </p:nvSpPr>
          <p:spPr>
            <a:xfrm>
              <a:off x="186178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291;p91">
              <a:extLst>
                <a:ext uri="{FF2B5EF4-FFF2-40B4-BE49-F238E27FC236}">
                  <a16:creationId xmlns:a16="http://schemas.microsoft.com/office/drawing/2014/main" id="{0F2C5707-C31A-AA45-8C6C-51F391D094FB}"/>
                </a:ext>
              </a:extLst>
            </p:cNvPr>
            <p:cNvSpPr/>
            <p:nvPr/>
          </p:nvSpPr>
          <p:spPr>
            <a:xfrm>
              <a:off x="186233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8292;p91">
              <a:extLst>
                <a:ext uri="{FF2B5EF4-FFF2-40B4-BE49-F238E27FC236}">
                  <a16:creationId xmlns:a16="http://schemas.microsoft.com/office/drawing/2014/main" id="{9302D56D-5030-F745-B575-703B1FCCD9A2}"/>
                </a:ext>
              </a:extLst>
            </p:cNvPr>
            <p:cNvSpPr/>
            <p:nvPr/>
          </p:nvSpPr>
          <p:spPr>
            <a:xfrm>
              <a:off x="186178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8293;p91">
              <a:extLst>
                <a:ext uri="{FF2B5EF4-FFF2-40B4-BE49-F238E27FC236}">
                  <a16:creationId xmlns:a16="http://schemas.microsoft.com/office/drawing/2014/main" id="{2972755E-697C-8E47-87A1-2FD0458387E0}"/>
                </a:ext>
              </a:extLst>
            </p:cNvPr>
            <p:cNvSpPr/>
            <p:nvPr/>
          </p:nvSpPr>
          <p:spPr>
            <a:xfrm>
              <a:off x="186233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294;p91">
              <a:extLst>
                <a:ext uri="{FF2B5EF4-FFF2-40B4-BE49-F238E27FC236}">
                  <a16:creationId xmlns:a16="http://schemas.microsoft.com/office/drawing/2014/main" id="{D1E852AC-7F11-9745-8169-FB90DC767714}"/>
                </a:ext>
              </a:extLst>
            </p:cNvPr>
            <p:cNvSpPr/>
            <p:nvPr/>
          </p:nvSpPr>
          <p:spPr>
            <a:xfrm>
              <a:off x="186178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295;p91">
              <a:extLst>
                <a:ext uri="{FF2B5EF4-FFF2-40B4-BE49-F238E27FC236}">
                  <a16:creationId xmlns:a16="http://schemas.microsoft.com/office/drawing/2014/main" id="{AB3B7B60-B5E7-5D49-8018-FB0B0487ECA8}"/>
                </a:ext>
              </a:extLst>
            </p:cNvPr>
            <p:cNvSpPr/>
            <p:nvPr/>
          </p:nvSpPr>
          <p:spPr>
            <a:xfrm>
              <a:off x="186233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296;p91">
              <a:extLst>
                <a:ext uri="{FF2B5EF4-FFF2-40B4-BE49-F238E27FC236}">
                  <a16:creationId xmlns:a16="http://schemas.microsoft.com/office/drawing/2014/main" id="{0949E656-22BA-8B4B-8CAB-B079DD5B84B8}"/>
                </a:ext>
              </a:extLst>
            </p:cNvPr>
            <p:cNvSpPr/>
            <p:nvPr/>
          </p:nvSpPr>
          <p:spPr>
            <a:xfrm>
              <a:off x="186178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297;p91">
              <a:extLst>
                <a:ext uri="{FF2B5EF4-FFF2-40B4-BE49-F238E27FC236}">
                  <a16:creationId xmlns:a16="http://schemas.microsoft.com/office/drawing/2014/main" id="{1C554DA2-907C-3F47-A05D-A6DFC4D2BDF7}"/>
                </a:ext>
              </a:extLst>
            </p:cNvPr>
            <p:cNvSpPr/>
            <p:nvPr/>
          </p:nvSpPr>
          <p:spPr>
            <a:xfrm>
              <a:off x="186178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298;p91">
              <a:extLst>
                <a:ext uri="{FF2B5EF4-FFF2-40B4-BE49-F238E27FC236}">
                  <a16:creationId xmlns:a16="http://schemas.microsoft.com/office/drawing/2014/main" id="{A765EC51-17E2-0A45-97DA-6CE149761C05}"/>
                </a:ext>
              </a:extLst>
            </p:cNvPr>
            <p:cNvSpPr/>
            <p:nvPr/>
          </p:nvSpPr>
          <p:spPr>
            <a:xfrm>
              <a:off x="186233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299;p91">
              <a:extLst>
                <a:ext uri="{FF2B5EF4-FFF2-40B4-BE49-F238E27FC236}">
                  <a16:creationId xmlns:a16="http://schemas.microsoft.com/office/drawing/2014/main" id="{4C9F7245-EF4C-A646-980F-BE92E54D1FCA}"/>
                </a:ext>
              </a:extLst>
            </p:cNvPr>
            <p:cNvSpPr/>
            <p:nvPr/>
          </p:nvSpPr>
          <p:spPr>
            <a:xfrm>
              <a:off x="1808116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8300;p91">
              <a:extLst>
                <a:ext uri="{FF2B5EF4-FFF2-40B4-BE49-F238E27FC236}">
                  <a16:creationId xmlns:a16="http://schemas.microsoft.com/office/drawing/2014/main" id="{23D783FE-A4F2-E344-A228-35BC4986AFF9}"/>
                </a:ext>
              </a:extLst>
            </p:cNvPr>
            <p:cNvSpPr/>
            <p:nvPr/>
          </p:nvSpPr>
          <p:spPr>
            <a:xfrm>
              <a:off x="180866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8301;p91">
              <a:extLst>
                <a:ext uri="{FF2B5EF4-FFF2-40B4-BE49-F238E27FC236}">
                  <a16:creationId xmlns:a16="http://schemas.microsoft.com/office/drawing/2014/main" id="{0E71B7AE-036B-FA44-A5EA-4D7F59811AD6}"/>
                </a:ext>
              </a:extLst>
            </p:cNvPr>
            <p:cNvSpPr/>
            <p:nvPr/>
          </p:nvSpPr>
          <p:spPr>
            <a:xfrm>
              <a:off x="1808116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302;p91">
              <a:extLst>
                <a:ext uri="{FF2B5EF4-FFF2-40B4-BE49-F238E27FC236}">
                  <a16:creationId xmlns:a16="http://schemas.microsoft.com/office/drawing/2014/main" id="{938506C1-94B5-514F-8F2D-2B5A04BA071F}"/>
                </a:ext>
              </a:extLst>
            </p:cNvPr>
            <p:cNvSpPr/>
            <p:nvPr/>
          </p:nvSpPr>
          <p:spPr>
            <a:xfrm>
              <a:off x="180866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303;p91">
              <a:extLst>
                <a:ext uri="{FF2B5EF4-FFF2-40B4-BE49-F238E27FC236}">
                  <a16:creationId xmlns:a16="http://schemas.microsoft.com/office/drawing/2014/main" id="{59340263-C029-C74B-964A-C20DA878783C}"/>
                </a:ext>
              </a:extLst>
            </p:cNvPr>
            <p:cNvSpPr/>
            <p:nvPr/>
          </p:nvSpPr>
          <p:spPr>
            <a:xfrm>
              <a:off x="1808116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304;p91">
              <a:extLst>
                <a:ext uri="{FF2B5EF4-FFF2-40B4-BE49-F238E27FC236}">
                  <a16:creationId xmlns:a16="http://schemas.microsoft.com/office/drawing/2014/main" id="{64BC47FC-6535-AB43-9B48-0C0B610B5A60}"/>
                </a:ext>
              </a:extLst>
            </p:cNvPr>
            <p:cNvSpPr/>
            <p:nvPr/>
          </p:nvSpPr>
          <p:spPr>
            <a:xfrm>
              <a:off x="1808116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305;p91">
              <a:extLst>
                <a:ext uri="{FF2B5EF4-FFF2-40B4-BE49-F238E27FC236}">
                  <a16:creationId xmlns:a16="http://schemas.microsoft.com/office/drawing/2014/main" id="{0FECF82A-F1DB-BD49-A58E-012C9DABB937}"/>
                </a:ext>
              </a:extLst>
            </p:cNvPr>
            <p:cNvSpPr/>
            <p:nvPr/>
          </p:nvSpPr>
          <p:spPr>
            <a:xfrm>
              <a:off x="180866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306;p91">
              <a:extLst>
                <a:ext uri="{FF2B5EF4-FFF2-40B4-BE49-F238E27FC236}">
                  <a16:creationId xmlns:a16="http://schemas.microsoft.com/office/drawing/2014/main" id="{1EF2DA3D-5FB7-1A4D-8051-4D75399F1444}"/>
                </a:ext>
              </a:extLst>
            </p:cNvPr>
            <p:cNvSpPr/>
            <p:nvPr/>
          </p:nvSpPr>
          <p:spPr>
            <a:xfrm>
              <a:off x="1808116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307;p91">
              <a:extLst>
                <a:ext uri="{FF2B5EF4-FFF2-40B4-BE49-F238E27FC236}">
                  <a16:creationId xmlns:a16="http://schemas.microsoft.com/office/drawing/2014/main" id="{094FA031-4305-3E4B-9FED-00AFD4326EC2}"/>
                </a:ext>
              </a:extLst>
            </p:cNvPr>
            <p:cNvSpPr/>
            <p:nvPr/>
          </p:nvSpPr>
          <p:spPr>
            <a:xfrm>
              <a:off x="180866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8308;p91">
              <a:extLst>
                <a:ext uri="{FF2B5EF4-FFF2-40B4-BE49-F238E27FC236}">
                  <a16:creationId xmlns:a16="http://schemas.microsoft.com/office/drawing/2014/main" id="{9A10A588-0D3E-114C-AC21-21810D7C5456}"/>
                </a:ext>
              </a:extLst>
            </p:cNvPr>
            <p:cNvSpPr/>
            <p:nvPr/>
          </p:nvSpPr>
          <p:spPr>
            <a:xfrm>
              <a:off x="1808116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8309;p91">
              <a:extLst>
                <a:ext uri="{FF2B5EF4-FFF2-40B4-BE49-F238E27FC236}">
                  <a16:creationId xmlns:a16="http://schemas.microsoft.com/office/drawing/2014/main" id="{A3C44847-0CE4-634E-B770-D11FC63CE723}"/>
                </a:ext>
              </a:extLst>
            </p:cNvPr>
            <p:cNvSpPr/>
            <p:nvPr/>
          </p:nvSpPr>
          <p:spPr>
            <a:xfrm>
              <a:off x="180866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8310;p91">
              <a:extLst>
                <a:ext uri="{FF2B5EF4-FFF2-40B4-BE49-F238E27FC236}">
                  <a16:creationId xmlns:a16="http://schemas.microsoft.com/office/drawing/2014/main" id="{8E616D59-72BF-2B4D-8C2E-740CFFD14FF2}"/>
                </a:ext>
              </a:extLst>
            </p:cNvPr>
            <p:cNvSpPr/>
            <p:nvPr/>
          </p:nvSpPr>
          <p:spPr>
            <a:xfrm>
              <a:off x="1808116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8311;p91">
              <a:extLst>
                <a:ext uri="{FF2B5EF4-FFF2-40B4-BE49-F238E27FC236}">
                  <a16:creationId xmlns:a16="http://schemas.microsoft.com/office/drawing/2014/main" id="{E767FA9D-2AA3-0D43-8113-78D1720A1AE0}"/>
                </a:ext>
              </a:extLst>
            </p:cNvPr>
            <p:cNvSpPr/>
            <p:nvPr/>
          </p:nvSpPr>
          <p:spPr>
            <a:xfrm>
              <a:off x="180866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8312;p91">
              <a:extLst>
                <a:ext uri="{FF2B5EF4-FFF2-40B4-BE49-F238E27FC236}">
                  <a16:creationId xmlns:a16="http://schemas.microsoft.com/office/drawing/2014/main" id="{8AFEBCF0-3A8E-9A4C-A46F-95F632988B01}"/>
                </a:ext>
              </a:extLst>
            </p:cNvPr>
            <p:cNvSpPr/>
            <p:nvPr/>
          </p:nvSpPr>
          <p:spPr>
            <a:xfrm>
              <a:off x="1808116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8313;p91">
              <a:extLst>
                <a:ext uri="{FF2B5EF4-FFF2-40B4-BE49-F238E27FC236}">
                  <a16:creationId xmlns:a16="http://schemas.microsoft.com/office/drawing/2014/main" id="{9360E00B-8144-754E-9C2D-3D921F259DE4}"/>
                </a:ext>
              </a:extLst>
            </p:cNvPr>
            <p:cNvSpPr/>
            <p:nvPr/>
          </p:nvSpPr>
          <p:spPr>
            <a:xfrm>
              <a:off x="180866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314;p91">
              <a:extLst>
                <a:ext uri="{FF2B5EF4-FFF2-40B4-BE49-F238E27FC236}">
                  <a16:creationId xmlns:a16="http://schemas.microsoft.com/office/drawing/2014/main" id="{F8BDAFBC-09D9-4745-9324-1090CA4D3E92}"/>
                </a:ext>
              </a:extLst>
            </p:cNvPr>
            <p:cNvSpPr/>
            <p:nvPr/>
          </p:nvSpPr>
          <p:spPr>
            <a:xfrm>
              <a:off x="1808116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315;p91">
              <a:extLst>
                <a:ext uri="{FF2B5EF4-FFF2-40B4-BE49-F238E27FC236}">
                  <a16:creationId xmlns:a16="http://schemas.microsoft.com/office/drawing/2014/main" id="{4A0D3CCE-2F7C-5D42-9828-64889CEF07B2}"/>
                </a:ext>
              </a:extLst>
            </p:cNvPr>
            <p:cNvSpPr/>
            <p:nvPr/>
          </p:nvSpPr>
          <p:spPr>
            <a:xfrm>
              <a:off x="180866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316;p91">
              <a:extLst>
                <a:ext uri="{FF2B5EF4-FFF2-40B4-BE49-F238E27FC236}">
                  <a16:creationId xmlns:a16="http://schemas.microsoft.com/office/drawing/2014/main" id="{F2ED49B6-525D-3F42-92E5-6088B5C9B9B8}"/>
                </a:ext>
              </a:extLst>
            </p:cNvPr>
            <p:cNvSpPr/>
            <p:nvPr/>
          </p:nvSpPr>
          <p:spPr>
            <a:xfrm>
              <a:off x="1808116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317;p91">
              <a:extLst>
                <a:ext uri="{FF2B5EF4-FFF2-40B4-BE49-F238E27FC236}">
                  <a16:creationId xmlns:a16="http://schemas.microsoft.com/office/drawing/2014/main" id="{2C53DBCE-9C0D-E04D-9B9A-F81B2ACF22B5}"/>
                </a:ext>
              </a:extLst>
            </p:cNvPr>
            <p:cNvSpPr/>
            <p:nvPr/>
          </p:nvSpPr>
          <p:spPr>
            <a:xfrm>
              <a:off x="180866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318;p91">
              <a:extLst>
                <a:ext uri="{FF2B5EF4-FFF2-40B4-BE49-F238E27FC236}">
                  <a16:creationId xmlns:a16="http://schemas.microsoft.com/office/drawing/2014/main" id="{AF9F8DCD-279E-BC42-9087-D0A814C0573F}"/>
                </a:ext>
              </a:extLst>
            </p:cNvPr>
            <p:cNvSpPr/>
            <p:nvPr/>
          </p:nvSpPr>
          <p:spPr>
            <a:xfrm>
              <a:off x="1808116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319;p91">
              <a:extLst>
                <a:ext uri="{FF2B5EF4-FFF2-40B4-BE49-F238E27FC236}">
                  <a16:creationId xmlns:a16="http://schemas.microsoft.com/office/drawing/2014/main" id="{E3AC1FC5-27BA-264D-A321-A05B412426E2}"/>
                </a:ext>
              </a:extLst>
            </p:cNvPr>
            <p:cNvSpPr/>
            <p:nvPr/>
          </p:nvSpPr>
          <p:spPr>
            <a:xfrm>
              <a:off x="1808116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8320;p91">
              <a:extLst>
                <a:ext uri="{FF2B5EF4-FFF2-40B4-BE49-F238E27FC236}">
                  <a16:creationId xmlns:a16="http://schemas.microsoft.com/office/drawing/2014/main" id="{58BEAA90-7065-5249-8E37-832A973D51B8}"/>
                </a:ext>
              </a:extLst>
            </p:cNvPr>
            <p:cNvSpPr/>
            <p:nvPr/>
          </p:nvSpPr>
          <p:spPr>
            <a:xfrm>
              <a:off x="180866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8321;p91">
              <a:extLst>
                <a:ext uri="{FF2B5EF4-FFF2-40B4-BE49-F238E27FC236}">
                  <a16:creationId xmlns:a16="http://schemas.microsoft.com/office/drawing/2014/main" id="{950AB3BA-66E0-F94C-BCEC-A6BEA695905D}"/>
                </a:ext>
              </a:extLst>
            </p:cNvPr>
            <p:cNvSpPr/>
            <p:nvPr/>
          </p:nvSpPr>
          <p:spPr>
            <a:xfrm>
              <a:off x="175436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322;p91">
              <a:extLst>
                <a:ext uri="{FF2B5EF4-FFF2-40B4-BE49-F238E27FC236}">
                  <a16:creationId xmlns:a16="http://schemas.microsoft.com/office/drawing/2014/main" id="{75783165-DCBD-3A4E-994B-4D726F2F71D3}"/>
                </a:ext>
              </a:extLst>
            </p:cNvPr>
            <p:cNvSpPr/>
            <p:nvPr/>
          </p:nvSpPr>
          <p:spPr>
            <a:xfrm>
              <a:off x="1754896" y="446926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323;p91">
              <a:extLst>
                <a:ext uri="{FF2B5EF4-FFF2-40B4-BE49-F238E27FC236}">
                  <a16:creationId xmlns:a16="http://schemas.microsoft.com/office/drawing/2014/main" id="{43F75CD7-EE65-EE41-B85B-73603B3CF7BE}"/>
                </a:ext>
              </a:extLst>
            </p:cNvPr>
            <p:cNvSpPr/>
            <p:nvPr/>
          </p:nvSpPr>
          <p:spPr>
            <a:xfrm>
              <a:off x="175436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324;p91">
              <a:extLst>
                <a:ext uri="{FF2B5EF4-FFF2-40B4-BE49-F238E27FC236}">
                  <a16:creationId xmlns:a16="http://schemas.microsoft.com/office/drawing/2014/main" id="{8A7B6DBB-88C0-654D-8830-056876A63485}"/>
                </a:ext>
              </a:extLst>
            </p:cNvPr>
            <p:cNvSpPr/>
            <p:nvPr/>
          </p:nvSpPr>
          <p:spPr>
            <a:xfrm>
              <a:off x="1754896" y="436183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325;p91">
              <a:extLst>
                <a:ext uri="{FF2B5EF4-FFF2-40B4-BE49-F238E27FC236}">
                  <a16:creationId xmlns:a16="http://schemas.microsoft.com/office/drawing/2014/main" id="{F6166C27-06F0-6C40-B7CF-FB1883150CCB}"/>
                </a:ext>
              </a:extLst>
            </p:cNvPr>
            <p:cNvSpPr/>
            <p:nvPr/>
          </p:nvSpPr>
          <p:spPr>
            <a:xfrm>
              <a:off x="175436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326;p91">
              <a:extLst>
                <a:ext uri="{FF2B5EF4-FFF2-40B4-BE49-F238E27FC236}">
                  <a16:creationId xmlns:a16="http://schemas.microsoft.com/office/drawing/2014/main" id="{C71BEEF1-8D34-724E-921B-B172ACE95C84}"/>
                </a:ext>
              </a:extLst>
            </p:cNvPr>
            <p:cNvSpPr/>
            <p:nvPr/>
          </p:nvSpPr>
          <p:spPr>
            <a:xfrm>
              <a:off x="175436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327;p91">
              <a:extLst>
                <a:ext uri="{FF2B5EF4-FFF2-40B4-BE49-F238E27FC236}">
                  <a16:creationId xmlns:a16="http://schemas.microsoft.com/office/drawing/2014/main" id="{AA0C9AE3-4394-C445-B4F6-80D6268429BA}"/>
                </a:ext>
              </a:extLst>
            </p:cNvPr>
            <p:cNvSpPr/>
            <p:nvPr/>
          </p:nvSpPr>
          <p:spPr>
            <a:xfrm>
              <a:off x="1754896" y="425439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8328;p91">
              <a:extLst>
                <a:ext uri="{FF2B5EF4-FFF2-40B4-BE49-F238E27FC236}">
                  <a16:creationId xmlns:a16="http://schemas.microsoft.com/office/drawing/2014/main" id="{C3DE1A9B-2C0F-EE47-B676-236C4D773053}"/>
                </a:ext>
              </a:extLst>
            </p:cNvPr>
            <p:cNvSpPr/>
            <p:nvPr/>
          </p:nvSpPr>
          <p:spPr>
            <a:xfrm>
              <a:off x="175436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8329;p91">
              <a:extLst>
                <a:ext uri="{FF2B5EF4-FFF2-40B4-BE49-F238E27FC236}">
                  <a16:creationId xmlns:a16="http://schemas.microsoft.com/office/drawing/2014/main" id="{C3BFE839-990D-C544-A7D7-5CA68617FECD}"/>
                </a:ext>
              </a:extLst>
            </p:cNvPr>
            <p:cNvSpPr/>
            <p:nvPr/>
          </p:nvSpPr>
          <p:spPr>
            <a:xfrm>
              <a:off x="1754896" y="420066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330;p91">
              <a:extLst>
                <a:ext uri="{FF2B5EF4-FFF2-40B4-BE49-F238E27FC236}">
                  <a16:creationId xmlns:a16="http://schemas.microsoft.com/office/drawing/2014/main" id="{F6993423-4AB9-6B4D-8AF3-880AC0666BB6}"/>
                </a:ext>
              </a:extLst>
            </p:cNvPr>
            <p:cNvSpPr/>
            <p:nvPr/>
          </p:nvSpPr>
          <p:spPr>
            <a:xfrm>
              <a:off x="175436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331;p91">
              <a:extLst>
                <a:ext uri="{FF2B5EF4-FFF2-40B4-BE49-F238E27FC236}">
                  <a16:creationId xmlns:a16="http://schemas.microsoft.com/office/drawing/2014/main" id="{B9DC3B64-D605-E046-87C4-E4382D0BB5D5}"/>
                </a:ext>
              </a:extLst>
            </p:cNvPr>
            <p:cNvSpPr/>
            <p:nvPr/>
          </p:nvSpPr>
          <p:spPr>
            <a:xfrm>
              <a:off x="1754896" y="414692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332;p91">
              <a:extLst>
                <a:ext uri="{FF2B5EF4-FFF2-40B4-BE49-F238E27FC236}">
                  <a16:creationId xmlns:a16="http://schemas.microsoft.com/office/drawing/2014/main" id="{C745864E-9181-0D4B-9645-DF8954A10603}"/>
                </a:ext>
              </a:extLst>
            </p:cNvPr>
            <p:cNvSpPr/>
            <p:nvPr/>
          </p:nvSpPr>
          <p:spPr>
            <a:xfrm>
              <a:off x="175436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8333;p91">
              <a:extLst>
                <a:ext uri="{FF2B5EF4-FFF2-40B4-BE49-F238E27FC236}">
                  <a16:creationId xmlns:a16="http://schemas.microsoft.com/office/drawing/2014/main" id="{DA286F0F-82B3-854B-9681-2B17F2CCA188}"/>
                </a:ext>
              </a:extLst>
            </p:cNvPr>
            <p:cNvSpPr/>
            <p:nvPr/>
          </p:nvSpPr>
          <p:spPr>
            <a:xfrm>
              <a:off x="1754896" y="409322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8334;p91">
              <a:extLst>
                <a:ext uri="{FF2B5EF4-FFF2-40B4-BE49-F238E27FC236}">
                  <a16:creationId xmlns:a16="http://schemas.microsoft.com/office/drawing/2014/main" id="{C4FD53CF-13A5-D042-BACD-7FBE224BD0BC}"/>
                </a:ext>
              </a:extLst>
            </p:cNvPr>
            <p:cNvSpPr/>
            <p:nvPr/>
          </p:nvSpPr>
          <p:spPr>
            <a:xfrm>
              <a:off x="175436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335;p91">
              <a:extLst>
                <a:ext uri="{FF2B5EF4-FFF2-40B4-BE49-F238E27FC236}">
                  <a16:creationId xmlns:a16="http://schemas.microsoft.com/office/drawing/2014/main" id="{7BBF4CDB-6163-EC4E-B3AF-F8245BE46C8C}"/>
                </a:ext>
              </a:extLst>
            </p:cNvPr>
            <p:cNvSpPr/>
            <p:nvPr/>
          </p:nvSpPr>
          <p:spPr>
            <a:xfrm>
              <a:off x="1754896" y="403949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336;p91">
              <a:extLst>
                <a:ext uri="{FF2B5EF4-FFF2-40B4-BE49-F238E27FC236}">
                  <a16:creationId xmlns:a16="http://schemas.microsoft.com/office/drawing/2014/main" id="{E7C44E5D-0426-CF42-AF5B-AC927D7E6E0D}"/>
                </a:ext>
              </a:extLst>
            </p:cNvPr>
            <p:cNvSpPr/>
            <p:nvPr/>
          </p:nvSpPr>
          <p:spPr>
            <a:xfrm>
              <a:off x="175436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337;p91">
              <a:extLst>
                <a:ext uri="{FF2B5EF4-FFF2-40B4-BE49-F238E27FC236}">
                  <a16:creationId xmlns:a16="http://schemas.microsoft.com/office/drawing/2014/main" id="{BB61DE8F-8E6C-DE43-8507-E22C3DA13C61}"/>
                </a:ext>
              </a:extLst>
            </p:cNvPr>
            <p:cNvSpPr/>
            <p:nvPr/>
          </p:nvSpPr>
          <p:spPr>
            <a:xfrm>
              <a:off x="1754896" y="398575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8338;p91">
              <a:extLst>
                <a:ext uri="{FF2B5EF4-FFF2-40B4-BE49-F238E27FC236}">
                  <a16:creationId xmlns:a16="http://schemas.microsoft.com/office/drawing/2014/main" id="{ED7F4EF6-7E65-0943-BC8B-D7E35DA1C242}"/>
                </a:ext>
              </a:extLst>
            </p:cNvPr>
            <p:cNvSpPr/>
            <p:nvPr/>
          </p:nvSpPr>
          <p:spPr>
            <a:xfrm>
              <a:off x="175436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8339;p91">
              <a:extLst>
                <a:ext uri="{FF2B5EF4-FFF2-40B4-BE49-F238E27FC236}">
                  <a16:creationId xmlns:a16="http://schemas.microsoft.com/office/drawing/2014/main" id="{2BF00B9F-178B-FA41-869B-DAEA2A90A9A1}"/>
                </a:ext>
              </a:extLst>
            </p:cNvPr>
            <p:cNvSpPr/>
            <p:nvPr/>
          </p:nvSpPr>
          <p:spPr>
            <a:xfrm>
              <a:off x="1754896" y="3932070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8340;p91">
              <a:extLst>
                <a:ext uri="{FF2B5EF4-FFF2-40B4-BE49-F238E27FC236}">
                  <a16:creationId xmlns:a16="http://schemas.microsoft.com/office/drawing/2014/main" id="{BE23723A-3DB3-AD4F-903E-3E3590210FA5}"/>
                </a:ext>
              </a:extLst>
            </p:cNvPr>
            <p:cNvSpPr/>
            <p:nvPr/>
          </p:nvSpPr>
          <p:spPr>
            <a:xfrm>
              <a:off x="175436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8341;p91">
              <a:extLst>
                <a:ext uri="{FF2B5EF4-FFF2-40B4-BE49-F238E27FC236}">
                  <a16:creationId xmlns:a16="http://schemas.microsoft.com/office/drawing/2014/main" id="{D763CA34-C662-4D42-AEE0-BD9DDBC8CA89}"/>
                </a:ext>
              </a:extLst>
            </p:cNvPr>
            <p:cNvSpPr/>
            <p:nvPr/>
          </p:nvSpPr>
          <p:spPr>
            <a:xfrm>
              <a:off x="175436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8342;p91">
              <a:extLst>
                <a:ext uri="{FF2B5EF4-FFF2-40B4-BE49-F238E27FC236}">
                  <a16:creationId xmlns:a16="http://schemas.microsoft.com/office/drawing/2014/main" id="{AF3EF8DB-5B8C-A343-8E47-7EE65F002BD0}"/>
                </a:ext>
              </a:extLst>
            </p:cNvPr>
            <p:cNvSpPr/>
            <p:nvPr/>
          </p:nvSpPr>
          <p:spPr>
            <a:xfrm>
              <a:off x="1754896" y="3824571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8343;p91">
              <a:extLst>
                <a:ext uri="{FF2B5EF4-FFF2-40B4-BE49-F238E27FC236}">
                  <a16:creationId xmlns:a16="http://schemas.microsoft.com/office/drawing/2014/main" id="{E69734DD-B977-8E4F-AEF5-9C45E7CFC439}"/>
                </a:ext>
              </a:extLst>
            </p:cNvPr>
            <p:cNvSpPr/>
            <p:nvPr/>
          </p:nvSpPr>
          <p:spPr>
            <a:xfrm>
              <a:off x="170063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8344;p91">
              <a:extLst>
                <a:ext uri="{FF2B5EF4-FFF2-40B4-BE49-F238E27FC236}">
                  <a16:creationId xmlns:a16="http://schemas.microsoft.com/office/drawing/2014/main" id="{B2DD04DE-855A-8D4E-B93C-4F3CF30C0BB6}"/>
                </a:ext>
              </a:extLst>
            </p:cNvPr>
            <p:cNvSpPr/>
            <p:nvPr/>
          </p:nvSpPr>
          <p:spPr>
            <a:xfrm>
              <a:off x="170116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8345;p91">
              <a:extLst>
                <a:ext uri="{FF2B5EF4-FFF2-40B4-BE49-F238E27FC236}">
                  <a16:creationId xmlns:a16="http://schemas.microsoft.com/office/drawing/2014/main" id="{180DD165-6297-F746-9976-CDA0297823FE}"/>
                </a:ext>
              </a:extLst>
            </p:cNvPr>
            <p:cNvSpPr/>
            <p:nvPr/>
          </p:nvSpPr>
          <p:spPr>
            <a:xfrm>
              <a:off x="170063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8346;p91">
              <a:extLst>
                <a:ext uri="{FF2B5EF4-FFF2-40B4-BE49-F238E27FC236}">
                  <a16:creationId xmlns:a16="http://schemas.microsoft.com/office/drawing/2014/main" id="{44FC81B7-1E8D-2B4D-B2F1-A5182AF0595D}"/>
                </a:ext>
              </a:extLst>
            </p:cNvPr>
            <p:cNvSpPr/>
            <p:nvPr/>
          </p:nvSpPr>
          <p:spPr>
            <a:xfrm>
              <a:off x="170116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8347;p91">
              <a:extLst>
                <a:ext uri="{FF2B5EF4-FFF2-40B4-BE49-F238E27FC236}">
                  <a16:creationId xmlns:a16="http://schemas.microsoft.com/office/drawing/2014/main" id="{307F8740-2DFC-D041-8FE1-9ED99747C1DA}"/>
                </a:ext>
              </a:extLst>
            </p:cNvPr>
            <p:cNvSpPr/>
            <p:nvPr/>
          </p:nvSpPr>
          <p:spPr>
            <a:xfrm>
              <a:off x="170063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8348;p91">
              <a:extLst>
                <a:ext uri="{FF2B5EF4-FFF2-40B4-BE49-F238E27FC236}">
                  <a16:creationId xmlns:a16="http://schemas.microsoft.com/office/drawing/2014/main" id="{B2A09B16-DDC6-8646-851E-5CCC439BF430}"/>
                </a:ext>
              </a:extLst>
            </p:cNvPr>
            <p:cNvSpPr/>
            <p:nvPr/>
          </p:nvSpPr>
          <p:spPr>
            <a:xfrm>
              <a:off x="170063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8349;p91">
              <a:extLst>
                <a:ext uri="{FF2B5EF4-FFF2-40B4-BE49-F238E27FC236}">
                  <a16:creationId xmlns:a16="http://schemas.microsoft.com/office/drawing/2014/main" id="{77A81154-EC98-404E-A023-EA0CCD3E640E}"/>
                </a:ext>
              </a:extLst>
            </p:cNvPr>
            <p:cNvSpPr/>
            <p:nvPr/>
          </p:nvSpPr>
          <p:spPr>
            <a:xfrm>
              <a:off x="170116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8350;p91">
              <a:extLst>
                <a:ext uri="{FF2B5EF4-FFF2-40B4-BE49-F238E27FC236}">
                  <a16:creationId xmlns:a16="http://schemas.microsoft.com/office/drawing/2014/main" id="{93D07F59-8C07-A848-8047-564E199AB6CE}"/>
                </a:ext>
              </a:extLst>
            </p:cNvPr>
            <p:cNvSpPr/>
            <p:nvPr/>
          </p:nvSpPr>
          <p:spPr>
            <a:xfrm>
              <a:off x="170063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8351;p91">
              <a:extLst>
                <a:ext uri="{FF2B5EF4-FFF2-40B4-BE49-F238E27FC236}">
                  <a16:creationId xmlns:a16="http://schemas.microsoft.com/office/drawing/2014/main" id="{7EEA7BDD-8EFB-FF48-AC20-545350AA5FD2}"/>
                </a:ext>
              </a:extLst>
            </p:cNvPr>
            <p:cNvSpPr/>
            <p:nvPr/>
          </p:nvSpPr>
          <p:spPr>
            <a:xfrm>
              <a:off x="170116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8352;p91">
              <a:extLst>
                <a:ext uri="{FF2B5EF4-FFF2-40B4-BE49-F238E27FC236}">
                  <a16:creationId xmlns:a16="http://schemas.microsoft.com/office/drawing/2014/main" id="{FD76A5EF-3C44-AD42-A684-8E7A2754C019}"/>
                </a:ext>
              </a:extLst>
            </p:cNvPr>
            <p:cNvSpPr/>
            <p:nvPr/>
          </p:nvSpPr>
          <p:spPr>
            <a:xfrm>
              <a:off x="170063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8353;p91">
              <a:extLst>
                <a:ext uri="{FF2B5EF4-FFF2-40B4-BE49-F238E27FC236}">
                  <a16:creationId xmlns:a16="http://schemas.microsoft.com/office/drawing/2014/main" id="{F5298BD4-722E-1546-B03D-3DA662FE7547}"/>
                </a:ext>
              </a:extLst>
            </p:cNvPr>
            <p:cNvSpPr/>
            <p:nvPr/>
          </p:nvSpPr>
          <p:spPr>
            <a:xfrm>
              <a:off x="170116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8354;p91">
              <a:extLst>
                <a:ext uri="{FF2B5EF4-FFF2-40B4-BE49-F238E27FC236}">
                  <a16:creationId xmlns:a16="http://schemas.microsoft.com/office/drawing/2014/main" id="{FB48A0B4-19BD-F44E-AC62-510EB8B8D9D8}"/>
                </a:ext>
              </a:extLst>
            </p:cNvPr>
            <p:cNvSpPr/>
            <p:nvPr/>
          </p:nvSpPr>
          <p:spPr>
            <a:xfrm>
              <a:off x="170063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8355;p91">
              <a:extLst>
                <a:ext uri="{FF2B5EF4-FFF2-40B4-BE49-F238E27FC236}">
                  <a16:creationId xmlns:a16="http://schemas.microsoft.com/office/drawing/2014/main" id="{FA0648C9-4064-794F-A8EF-1CD720CB7756}"/>
                </a:ext>
              </a:extLst>
            </p:cNvPr>
            <p:cNvSpPr/>
            <p:nvPr/>
          </p:nvSpPr>
          <p:spPr>
            <a:xfrm>
              <a:off x="170116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8356;p91">
              <a:extLst>
                <a:ext uri="{FF2B5EF4-FFF2-40B4-BE49-F238E27FC236}">
                  <a16:creationId xmlns:a16="http://schemas.microsoft.com/office/drawing/2014/main" id="{25893401-FEC7-C442-8BBB-C5E6C1B9EDE1}"/>
                </a:ext>
              </a:extLst>
            </p:cNvPr>
            <p:cNvSpPr/>
            <p:nvPr/>
          </p:nvSpPr>
          <p:spPr>
            <a:xfrm>
              <a:off x="170063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8357;p91">
              <a:extLst>
                <a:ext uri="{FF2B5EF4-FFF2-40B4-BE49-F238E27FC236}">
                  <a16:creationId xmlns:a16="http://schemas.microsoft.com/office/drawing/2014/main" id="{F67D627C-11F2-A24A-9C3C-78756DC204B1}"/>
                </a:ext>
              </a:extLst>
            </p:cNvPr>
            <p:cNvSpPr/>
            <p:nvPr/>
          </p:nvSpPr>
          <p:spPr>
            <a:xfrm>
              <a:off x="170116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8358;p91">
              <a:extLst>
                <a:ext uri="{FF2B5EF4-FFF2-40B4-BE49-F238E27FC236}">
                  <a16:creationId xmlns:a16="http://schemas.microsoft.com/office/drawing/2014/main" id="{5F88C8EF-C1E4-0044-854A-1C685230CEC5}"/>
                </a:ext>
              </a:extLst>
            </p:cNvPr>
            <p:cNvSpPr/>
            <p:nvPr/>
          </p:nvSpPr>
          <p:spPr>
            <a:xfrm>
              <a:off x="170063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8359;p91">
              <a:extLst>
                <a:ext uri="{FF2B5EF4-FFF2-40B4-BE49-F238E27FC236}">
                  <a16:creationId xmlns:a16="http://schemas.microsoft.com/office/drawing/2014/main" id="{68E12EDD-E3DE-D542-BF42-EF55B4A719AB}"/>
                </a:ext>
              </a:extLst>
            </p:cNvPr>
            <p:cNvSpPr/>
            <p:nvPr/>
          </p:nvSpPr>
          <p:spPr>
            <a:xfrm>
              <a:off x="170116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8360;p91">
              <a:extLst>
                <a:ext uri="{FF2B5EF4-FFF2-40B4-BE49-F238E27FC236}">
                  <a16:creationId xmlns:a16="http://schemas.microsoft.com/office/drawing/2014/main" id="{7830B9ED-6FF9-4A45-89A0-8B45E0C616DC}"/>
                </a:ext>
              </a:extLst>
            </p:cNvPr>
            <p:cNvSpPr/>
            <p:nvPr/>
          </p:nvSpPr>
          <p:spPr>
            <a:xfrm>
              <a:off x="170063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8361;p91">
              <a:extLst>
                <a:ext uri="{FF2B5EF4-FFF2-40B4-BE49-F238E27FC236}">
                  <a16:creationId xmlns:a16="http://schemas.microsoft.com/office/drawing/2014/main" id="{71A77167-4786-A646-9058-179B64D4DC40}"/>
                </a:ext>
              </a:extLst>
            </p:cNvPr>
            <p:cNvSpPr/>
            <p:nvPr/>
          </p:nvSpPr>
          <p:spPr>
            <a:xfrm>
              <a:off x="170116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8362;p91">
              <a:extLst>
                <a:ext uri="{FF2B5EF4-FFF2-40B4-BE49-F238E27FC236}">
                  <a16:creationId xmlns:a16="http://schemas.microsoft.com/office/drawing/2014/main" id="{1E5CEC19-8579-C14C-9029-44AD3FA8533C}"/>
                </a:ext>
              </a:extLst>
            </p:cNvPr>
            <p:cNvSpPr/>
            <p:nvPr/>
          </p:nvSpPr>
          <p:spPr>
            <a:xfrm>
              <a:off x="170063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8363;p91">
              <a:extLst>
                <a:ext uri="{FF2B5EF4-FFF2-40B4-BE49-F238E27FC236}">
                  <a16:creationId xmlns:a16="http://schemas.microsoft.com/office/drawing/2014/main" id="{CDD42565-814D-8A43-B09F-C5B2E79798CD}"/>
                </a:ext>
              </a:extLst>
            </p:cNvPr>
            <p:cNvSpPr/>
            <p:nvPr/>
          </p:nvSpPr>
          <p:spPr>
            <a:xfrm>
              <a:off x="170063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8364;p91">
              <a:extLst>
                <a:ext uri="{FF2B5EF4-FFF2-40B4-BE49-F238E27FC236}">
                  <a16:creationId xmlns:a16="http://schemas.microsoft.com/office/drawing/2014/main" id="{095098BB-3372-4A41-9B46-6B8757C2E3FD}"/>
                </a:ext>
              </a:extLst>
            </p:cNvPr>
            <p:cNvSpPr/>
            <p:nvPr/>
          </p:nvSpPr>
          <p:spPr>
            <a:xfrm>
              <a:off x="170116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8365;p91">
              <a:extLst>
                <a:ext uri="{FF2B5EF4-FFF2-40B4-BE49-F238E27FC236}">
                  <a16:creationId xmlns:a16="http://schemas.microsoft.com/office/drawing/2014/main" id="{8EA362BA-7018-9C48-B316-BEE1F2ADFF5B}"/>
                </a:ext>
              </a:extLst>
            </p:cNvPr>
            <p:cNvSpPr/>
            <p:nvPr/>
          </p:nvSpPr>
          <p:spPr>
            <a:xfrm>
              <a:off x="1646930" y="4468722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8366;p91">
              <a:extLst>
                <a:ext uri="{FF2B5EF4-FFF2-40B4-BE49-F238E27FC236}">
                  <a16:creationId xmlns:a16="http://schemas.microsoft.com/office/drawing/2014/main" id="{EB0FE7F4-E019-2048-91B3-468BC532E373}"/>
                </a:ext>
              </a:extLst>
            </p:cNvPr>
            <p:cNvSpPr/>
            <p:nvPr/>
          </p:nvSpPr>
          <p:spPr>
            <a:xfrm>
              <a:off x="164749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8367;p91">
              <a:extLst>
                <a:ext uri="{FF2B5EF4-FFF2-40B4-BE49-F238E27FC236}">
                  <a16:creationId xmlns:a16="http://schemas.microsoft.com/office/drawing/2014/main" id="{4672073C-6DAF-EE4D-A07A-007FAADC1A1E}"/>
                </a:ext>
              </a:extLst>
            </p:cNvPr>
            <p:cNvSpPr/>
            <p:nvPr/>
          </p:nvSpPr>
          <p:spPr>
            <a:xfrm>
              <a:off x="1646930" y="436130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8368;p91">
              <a:extLst>
                <a:ext uri="{FF2B5EF4-FFF2-40B4-BE49-F238E27FC236}">
                  <a16:creationId xmlns:a16="http://schemas.microsoft.com/office/drawing/2014/main" id="{FB83A516-12BB-654F-B085-8604EE3474DD}"/>
                </a:ext>
              </a:extLst>
            </p:cNvPr>
            <p:cNvSpPr/>
            <p:nvPr/>
          </p:nvSpPr>
          <p:spPr>
            <a:xfrm>
              <a:off x="164749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8369;p91">
              <a:extLst>
                <a:ext uri="{FF2B5EF4-FFF2-40B4-BE49-F238E27FC236}">
                  <a16:creationId xmlns:a16="http://schemas.microsoft.com/office/drawing/2014/main" id="{654BF91F-B1EC-4942-91F8-3499E9D15C0E}"/>
                </a:ext>
              </a:extLst>
            </p:cNvPr>
            <p:cNvSpPr/>
            <p:nvPr/>
          </p:nvSpPr>
          <p:spPr>
            <a:xfrm>
              <a:off x="1646930" y="4307552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8370;p91">
              <a:extLst>
                <a:ext uri="{FF2B5EF4-FFF2-40B4-BE49-F238E27FC236}">
                  <a16:creationId xmlns:a16="http://schemas.microsoft.com/office/drawing/2014/main" id="{1A5EA498-3F07-C245-8516-4E86CF5F7D45}"/>
                </a:ext>
              </a:extLst>
            </p:cNvPr>
            <p:cNvSpPr/>
            <p:nvPr/>
          </p:nvSpPr>
          <p:spPr>
            <a:xfrm>
              <a:off x="1646930" y="425386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8371;p91">
              <a:extLst>
                <a:ext uri="{FF2B5EF4-FFF2-40B4-BE49-F238E27FC236}">
                  <a16:creationId xmlns:a16="http://schemas.microsoft.com/office/drawing/2014/main" id="{7031DA7F-5937-BA4C-A36B-1ECCB5EC39AE}"/>
                </a:ext>
              </a:extLst>
            </p:cNvPr>
            <p:cNvSpPr/>
            <p:nvPr/>
          </p:nvSpPr>
          <p:spPr>
            <a:xfrm>
              <a:off x="164749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8372;p91">
              <a:extLst>
                <a:ext uri="{FF2B5EF4-FFF2-40B4-BE49-F238E27FC236}">
                  <a16:creationId xmlns:a16="http://schemas.microsoft.com/office/drawing/2014/main" id="{13A42BBB-2ED0-D044-9729-BF8E3C8D040E}"/>
                </a:ext>
              </a:extLst>
            </p:cNvPr>
            <p:cNvSpPr/>
            <p:nvPr/>
          </p:nvSpPr>
          <p:spPr>
            <a:xfrm>
              <a:off x="1646930" y="4200131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8373;p91">
              <a:extLst>
                <a:ext uri="{FF2B5EF4-FFF2-40B4-BE49-F238E27FC236}">
                  <a16:creationId xmlns:a16="http://schemas.microsoft.com/office/drawing/2014/main" id="{740369D5-45DB-7942-80C9-6A72FF6A15CE}"/>
                </a:ext>
              </a:extLst>
            </p:cNvPr>
            <p:cNvSpPr/>
            <p:nvPr/>
          </p:nvSpPr>
          <p:spPr>
            <a:xfrm>
              <a:off x="164749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8374;p91">
              <a:extLst>
                <a:ext uri="{FF2B5EF4-FFF2-40B4-BE49-F238E27FC236}">
                  <a16:creationId xmlns:a16="http://schemas.microsoft.com/office/drawing/2014/main" id="{BAA44200-9717-4D4E-B3A8-61849B0206FD}"/>
                </a:ext>
              </a:extLst>
            </p:cNvPr>
            <p:cNvSpPr/>
            <p:nvPr/>
          </p:nvSpPr>
          <p:spPr>
            <a:xfrm>
              <a:off x="1646930" y="4146398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8375;p91">
              <a:extLst>
                <a:ext uri="{FF2B5EF4-FFF2-40B4-BE49-F238E27FC236}">
                  <a16:creationId xmlns:a16="http://schemas.microsoft.com/office/drawing/2014/main" id="{7960BC35-F92E-7940-BD54-61AF9FD7884F}"/>
                </a:ext>
              </a:extLst>
            </p:cNvPr>
            <p:cNvSpPr/>
            <p:nvPr/>
          </p:nvSpPr>
          <p:spPr>
            <a:xfrm>
              <a:off x="164749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8376;p91">
              <a:extLst>
                <a:ext uri="{FF2B5EF4-FFF2-40B4-BE49-F238E27FC236}">
                  <a16:creationId xmlns:a16="http://schemas.microsoft.com/office/drawing/2014/main" id="{CAEB72A2-A1FA-3A4C-B4D6-8B96F76A34F5}"/>
                </a:ext>
              </a:extLst>
            </p:cNvPr>
            <p:cNvSpPr/>
            <p:nvPr/>
          </p:nvSpPr>
          <p:spPr>
            <a:xfrm>
              <a:off x="1646930" y="409269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8377;p91">
              <a:extLst>
                <a:ext uri="{FF2B5EF4-FFF2-40B4-BE49-F238E27FC236}">
                  <a16:creationId xmlns:a16="http://schemas.microsoft.com/office/drawing/2014/main" id="{4FB71067-E1C5-4347-A2E1-7D522DEFBA80}"/>
                </a:ext>
              </a:extLst>
            </p:cNvPr>
            <p:cNvSpPr/>
            <p:nvPr/>
          </p:nvSpPr>
          <p:spPr>
            <a:xfrm>
              <a:off x="164749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8378;p91">
              <a:extLst>
                <a:ext uri="{FF2B5EF4-FFF2-40B4-BE49-F238E27FC236}">
                  <a16:creationId xmlns:a16="http://schemas.microsoft.com/office/drawing/2014/main" id="{8483ADF1-63B5-464A-A493-865AE92A9D80}"/>
                </a:ext>
              </a:extLst>
            </p:cNvPr>
            <p:cNvSpPr/>
            <p:nvPr/>
          </p:nvSpPr>
          <p:spPr>
            <a:xfrm>
              <a:off x="1646930" y="4038961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8379;p91">
              <a:extLst>
                <a:ext uri="{FF2B5EF4-FFF2-40B4-BE49-F238E27FC236}">
                  <a16:creationId xmlns:a16="http://schemas.microsoft.com/office/drawing/2014/main" id="{7F9EE93C-0F91-3E46-9FB8-60B916432A3D}"/>
                </a:ext>
              </a:extLst>
            </p:cNvPr>
            <p:cNvSpPr/>
            <p:nvPr/>
          </p:nvSpPr>
          <p:spPr>
            <a:xfrm>
              <a:off x="164749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8380;p91">
              <a:extLst>
                <a:ext uri="{FF2B5EF4-FFF2-40B4-BE49-F238E27FC236}">
                  <a16:creationId xmlns:a16="http://schemas.microsoft.com/office/drawing/2014/main" id="{1E041EB8-4C4C-F341-B5BC-05019372CC4F}"/>
                </a:ext>
              </a:extLst>
            </p:cNvPr>
            <p:cNvSpPr/>
            <p:nvPr/>
          </p:nvSpPr>
          <p:spPr>
            <a:xfrm>
              <a:off x="1646930" y="3985196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8381;p91">
              <a:extLst>
                <a:ext uri="{FF2B5EF4-FFF2-40B4-BE49-F238E27FC236}">
                  <a16:creationId xmlns:a16="http://schemas.microsoft.com/office/drawing/2014/main" id="{40B314ED-1AC8-2D43-9612-763F483B0A10}"/>
                </a:ext>
              </a:extLst>
            </p:cNvPr>
            <p:cNvSpPr/>
            <p:nvPr/>
          </p:nvSpPr>
          <p:spPr>
            <a:xfrm>
              <a:off x="164749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8382;p91">
              <a:extLst>
                <a:ext uri="{FF2B5EF4-FFF2-40B4-BE49-F238E27FC236}">
                  <a16:creationId xmlns:a16="http://schemas.microsoft.com/office/drawing/2014/main" id="{C5A805F5-48F1-C242-9A74-44F3DBE7A660}"/>
                </a:ext>
              </a:extLst>
            </p:cNvPr>
            <p:cNvSpPr/>
            <p:nvPr/>
          </p:nvSpPr>
          <p:spPr>
            <a:xfrm>
              <a:off x="1646930" y="3931525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8383;p91">
              <a:extLst>
                <a:ext uri="{FF2B5EF4-FFF2-40B4-BE49-F238E27FC236}">
                  <a16:creationId xmlns:a16="http://schemas.microsoft.com/office/drawing/2014/main" id="{7E71A32B-984A-BB46-A105-B6E6FE53268D}"/>
                </a:ext>
              </a:extLst>
            </p:cNvPr>
            <p:cNvSpPr/>
            <p:nvPr/>
          </p:nvSpPr>
          <p:spPr>
            <a:xfrm>
              <a:off x="164749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8384;p91">
              <a:extLst>
                <a:ext uri="{FF2B5EF4-FFF2-40B4-BE49-F238E27FC236}">
                  <a16:creationId xmlns:a16="http://schemas.microsoft.com/office/drawing/2014/main" id="{826089C6-4619-2F45-858E-4F29372EB3D1}"/>
                </a:ext>
              </a:extLst>
            </p:cNvPr>
            <p:cNvSpPr/>
            <p:nvPr/>
          </p:nvSpPr>
          <p:spPr>
            <a:xfrm>
              <a:off x="1646930" y="3877776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8385;p91">
              <a:extLst>
                <a:ext uri="{FF2B5EF4-FFF2-40B4-BE49-F238E27FC236}">
                  <a16:creationId xmlns:a16="http://schemas.microsoft.com/office/drawing/2014/main" id="{F5EA6FA4-6115-324E-969A-89DE0DA365F2}"/>
                </a:ext>
              </a:extLst>
            </p:cNvPr>
            <p:cNvSpPr/>
            <p:nvPr/>
          </p:nvSpPr>
          <p:spPr>
            <a:xfrm>
              <a:off x="1646930" y="382404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8386;p91">
              <a:extLst>
                <a:ext uri="{FF2B5EF4-FFF2-40B4-BE49-F238E27FC236}">
                  <a16:creationId xmlns:a16="http://schemas.microsoft.com/office/drawing/2014/main" id="{BBD2F5C4-416D-8D43-A059-C1CAC6AE8A32}"/>
                </a:ext>
              </a:extLst>
            </p:cNvPr>
            <p:cNvSpPr/>
            <p:nvPr/>
          </p:nvSpPr>
          <p:spPr>
            <a:xfrm>
              <a:off x="164749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8387;p91">
              <a:extLst>
                <a:ext uri="{FF2B5EF4-FFF2-40B4-BE49-F238E27FC236}">
                  <a16:creationId xmlns:a16="http://schemas.microsoft.com/office/drawing/2014/main" id="{B62A8F62-8A2B-3D42-AC7C-BAA3259F6C7E}"/>
                </a:ext>
              </a:extLst>
            </p:cNvPr>
            <p:cNvSpPr/>
            <p:nvPr/>
          </p:nvSpPr>
          <p:spPr>
            <a:xfrm>
              <a:off x="159319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8388;p91">
              <a:extLst>
                <a:ext uri="{FF2B5EF4-FFF2-40B4-BE49-F238E27FC236}">
                  <a16:creationId xmlns:a16="http://schemas.microsoft.com/office/drawing/2014/main" id="{F856C4E1-87FA-5D43-9DE3-415A0FF705BA}"/>
                </a:ext>
              </a:extLst>
            </p:cNvPr>
            <p:cNvSpPr/>
            <p:nvPr/>
          </p:nvSpPr>
          <p:spPr>
            <a:xfrm>
              <a:off x="1593726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8389;p91">
              <a:extLst>
                <a:ext uri="{FF2B5EF4-FFF2-40B4-BE49-F238E27FC236}">
                  <a16:creationId xmlns:a16="http://schemas.microsoft.com/office/drawing/2014/main" id="{0877BC4C-1419-F449-897F-301EE3BE5325}"/>
                </a:ext>
              </a:extLst>
            </p:cNvPr>
            <p:cNvSpPr/>
            <p:nvPr/>
          </p:nvSpPr>
          <p:spPr>
            <a:xfrm>
              <a:off x="159319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8390;p91">
              <a:extLst>
                <a:ext uri="{FF2B5EF4-FFF2-40B4-BE49-F238E27FC236}">
                  <a16:creationId xmlns:a16="http://schemas.microsoft.com/office/drawing/2014/main" id="{F06EFB1C-5B18-4144-90E8-98D7845DF5EF}"/>
                </a:ext>
              </a:extLst>
            </p:cNvPr>
            <p:cNvSpPr/>
            <p:nvPr/>
          </p:nvSpPr>
          <p:spPr>
            <a:xfrm>
              <a:off x="1593726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8391;p91">
              <a:extLst>
                <a:ext uri="{FF2B5EF4-FFF2-40B4-BE49-F238E27FC236}">
                  <a16:creationId xmlns:a16="http://schemas.microsoft.com/office/drawing/2014/main" id="{54BB86A0-7F91-C740-9E7A-A07BA9099F27}"/>
                </a:ext>
              </a:extLst>
            </p:cNvPr>
            <p:cNvSpPr/>
            <p:nvPr/>
          </p:nvSpPr>
          <p:spPr>
            <a:xfrm>
              <a:off x="159319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8392;p91">
              <a:extLst>
                <a:ext uri="{FF2B5EF4-FFF2-40B4-BE49-F238E27FC236}">
                  <a16:creationId xmlns:a16="http://schemas.microsoft.com/office/drawing/2014/main" id="{C93698A3-1091-434B-9351-EB2A4DC93DF2}"/>
                </a:ext>
              </a:extLst>
            </p:cNvPr>
            <p:cNvSpPr/>
            <p:nvPr/>
          </p:nvSpPr>
          <p:spPr>
            <a:xfrm>
              <a:off x="159319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8393;p91">
              <a:extLst>
                <a:ext uri="{FF2B5EF4-FFF2-40B4-BE49-F238E27FC236}">
                  <a16:creationId xmlns:a16="http://schemas.microsoft.com/office/drawing/2014/main" id="{AC475741-B928-5D41-BF1E-B205F90E45AC}"/>
                </a:ext>
              </a:extLst>
            </p:cNvPr>
            <p:cNvSpPr/>
            <p:nvPr/>
          </p:nvSpPr>
          <p:spPr>
            <a:xfrm>
              <a:off x="1593726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8394;p91">
              <a:extLst>
                <a:ext uri="{FF2B5EF4-FFF2-40B4-BE49-F238E27FC236}">
                  <a16:creationId xmlns:a16="http://schemas.microsoft.com/office/drawing/2014/main" id="{53ED6850-86C2-924A-880E-12C0ABC88F13}"/>
                </a:ext>
              </a:extLst>
            </p:cNvPr>
            <p:cNvSpPr/>
            <p:nvPr/>
          </p:nvSpPr>
          <p:spPr>
            <a:xfrm>
              <a:off x="159319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8395;p91">
              <a:extLst>
                <a:ext uri="{FF2B5EF4-FFF2-40B4-BE49-F238E27FC236}">
                  <a16:creationId xmlns:a16="http://schemas.microsoft.com/office/drawing/2014/main" id="{366E49E8-8C92-2C4C-B1BF-6B50E8187AE8}"/>
                </a:ext>
              </a:extLst>
            </p:cNvPr>
            <p:cNvSpPr/>
            <p:nvPr/>
          </p:nvSpPr>
          <p:spPr>
            <a:xfrm>
              <a:off x="1593726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8396;p91">
              <a:extLst>
                <a:ext uri="{FF2B5EF4-FFF2-40B4-BE49-F238E27FC236}">
                  <a16:creationId xmlns:a16="http://schemas.microsoft.com/office/drawing/2014/main" id="{5B2CD02E-9CC2-8648-8145-AFE5DC4CB7C3}"/>
                </a:ext>
              </a:extLst>
            </p:cNvPr>
            <p:cNvSpPr/>
            <p:nvPr/>
          </p:nvSpPr>
          <p:spPr>
            <a:xfrm>
              <a:off x="159319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8397;p91">
              <a:extLst>
                <a:ext uri="{FF2B5EF4-FFF2-40B4-BE49-F238E27FC236}">
                  <a16:creationId xmlns:a16="http://schemas.microsoft.com/office/drawing/2014/main" id="{D175F9E4-0F32-A644-97E4-C991357C3826}"/>
                </a:ext>
              </a:extLst>
            </p:cNvPr>
            <p:cNvSpPr/>
            <p:nvPr/>
          </p:nvSpPr>
          <p:spPr>
            <a:xfrm>
              <a:off x="1593726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8398;p91">
              <a:extLst>
                <a:ext uri="{FF2B5EF4-FFF2-40B4-BE49-F238E27FC236}">
                  <a16:creationId xmlns:a16="http://schemas.microsoft.com/office/drawing/2014/main" id="{A02E3367-BE76-1345-A376-3675013DEA93}"/>
                </a:ext>
              </a:extLst>
            </p:cNvPr>
            <p:cNvSpPr/>
            <p:nvPr/>
          </p:nvSpPr>
          <p:spPr>
            <a:xfrm>
              <a:off x="159319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8399;p91">
              <a:extLst>
                <a:ext uri="{FF2B5EF4-FFF2-40B4-BE49-F238E27FC236}">
                  <a16:creationId xmlns:a16="http://schemas.microsoft.com/office/drawing/2014/main" id="{0914D5A8-7BB0-9E4A-9C82-30D80079F896}"/>
                </a:ext>
              </a:extLst>
            </p:cNvPr>
            <p:cNvSpPr/>
            <p:nvPr/>
          </p:nvSpPr>
          <p:spPr>
            <a:xfrm>
              <a:off x="1593726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8400;p91">
              <a:extLst>
                <a:ext uri="{FF2B5EF4-FFF2-40B4-BE49-F238E27FC236}">
                  <a16:creationId xmlns:a16="http://schemas.microsoft.com/office/drawing/2014/main" id="{AEF35A1A-6BB2-0E4C-A677-FBCF08BEDC20}"/>
                </a:ext>
              </a:extLst>
            </p:cNvPr>
            <p:cNvSpPr/>
            <p:nvPr/>
          </p:nvSpPr>
          <p:spPr>
            <a:xfrm>
              <a:off x="159319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8401;p91">
              <a:extLst>
                <a:ext uri="{FF2B5EF4-FFF2-40B4-BE49-F238E27FC236}">
                  <a16:creationId xmlns:a16="http://schemas.microsoft.com/office/drawing/2014/main" id="{E2403D00-5840-BB45-B9AF-4A7FC815BA24}"/>
                </a:ext>
              </a:extLst>
            </p:cNvPr>
            <p:cNvSpPr/>
            <p:nvPr/>
          </p:nvSpPr>
          <p:spPr>
            <a:xfrm>
              <a:off x="1593726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8402;p91">
              <a:extLst>
                <a:ext uri="{FF2B5EF4-FFF2-40B4-BE49-F238E27FC236}">
                  <a16:creationId xmlns:a16="http://schemas.microsoft.com/office/drawing/2014/main" id="{48BEA4C5-7C18-C34B-9D6E-0C03163AEABB}"/>
                </a:ext>
              </a:extLst>
            </p:cNvPr>
            <p:cNvSpPr/>
            <p:nvPr/>
          </p:nvSpPr>
          <p:spPr>
            <a:xfrm>
              <a:off x="159319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8403;p91">
              <a:extLst>
                <a:ext uri="{FF2B5EF4-FFF2-40B4-BE49-F238E27FC236}">
                  <a16:creationId xmlns:a16="http://schemas.microsoft.com/office/drawing/2014/main" id="{B2754634-446F-144D-8E6B-A1FAEE5B9948}"/>
                </a:ext>
              </a:extLst>
            </p:cNvPr>
            <p:cNvSpPr/>
            <p:nvPr/>
          </p:nvSpPr>
          <p:spPr>
            <a:xfrm>
              <a:off x="1593726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8404;p91">
              <a:extLst>
                <a:ext uri="{FF2B5EF4-FFF2-40B4-BE49-F238E27FC236}">
                  <a16:creationId xmlns:a16="http://schemas.microsoft.com/office/drawing/2014/main" id="{C21E942F-C1F2-5F43-836F-D699BBE2322C}"/>
                </a:ext>
              </a:extLst>
            </p:cNvPr>
            <p:cNvSpPr/>
            <p:nvPr/>
          </p:nvSpPr>
          <p:spPr>
            <a:xfrm>
              <a:off x="159319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8405;p91">
              <a:extLst>
                <a:ext uri="{FF2B5EF4-FFF2-40B4-BE49-F238E27FC236}">
                  <a16:creationId xmlns:a16="http://schemas.microsoft.com/office/drawing/2014/main" id="{3D295C7B-0EB4-3B41-9A01-05D9B10F0E1B}"/>
                </a:ext>
              </a:extLst>
            </p:cNvPr>
            <p:cNvSpPr/>
            <p:nvPr/>
          </p:nvSpPr>
          <p:spPr>
            <a:xfrm>
              <a:off x="1593726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8406;p91">
              <a:extLst>
                <a:ext uri="{FF2B5EF4-FFF2-40B4-BE49-F238E27FC236}">
                  <a16:creationId xmlns:a16="http://schemas.microsoft.com/office/drawing/2014/main" id="{F9E53F0B-F8E7-D643-8A73-63DC6FE1C53B}"/>
                </a:ext>
              </a:extLst>
            </p:cNvPr>
            <p:cNvSpPr/>
            <p:nvPr/>
          </p:nvSpPr>
          <p:spPr>
            <a:xfrm>
              <a:off x="159319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8407;p91">
              <a:extLst>
                <a:ext uri="{FF2B5EF4-FFF2-40B4-BE49-F238E27FC236}">
                  <a16:creationId xmlns:a16="http://schemas.microsoft.com/office/drawing/2014/main" id="{6D34E5BF-E9D6-934F-8F30-6669002F1A5F}"/>
                </a:ext>
              </a:extLst>
            </p:cNvPr>
            <p:cNvSpPr/>
            <p:nvPr/>
          </p:nvSpPr>
          <p:spPr>
            <a:xfrm>
              <a:off x="159319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8408;p91">
              <a:extLst>
                <a:ext uri="{FF2B5EF4-FFF2-40B4-BE49-F238E27FC236}">
                  <a16:creationId xmlns:a16="http://schemas.microsoft.com/office/drawing/2014/main" id="{6A892896-0B7D-414A-A7DC-7B3ED3C243A9}"/>
                </a:ext>
              </a:extLst>
            </p:cNvPr>
            <p:cNvSpPr/>
            <p:nvPr/>
          </p:nvSpPr>
          <p:spPr>
            <a:xfrm>
              <a:off x="1593726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8409;p91">
              <a:extLst>
                <a:ext uri="{FF2B5EF4-FFF2-40B4-BE49-F238E27FC236}">
                  <a16:creationId xmlns:a16="http://schemas.microsoft.com/office/drawing/2014/main" id="{B23AD3F9-F599-144E-BD47-86CA97B36B42}"/>
                </a:ext>
              </a:extLst>
            </p:cNvPr>
            <p:cNvSpPr/>
            <p:nvPr/>
          </p:nvSpPr>
          <p:spPr>
            <a:xfrm>
              <a:off x="153946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8410;p91">
              <a:extLst>
                <a:ext uri="{FF2B5EF4-FFF2-40B4-BE49-F238E27FC236}">
                  <a16:creationId xmlns:a16="http://schemas.microsoft.com/office/drawing/2014/main" id="{D5FE13C1-6803-6F4E-ADAE-AB9CEB1D30A5}"/>
                </a:ext>
              </a:extLst>
            </p:cNvPr>
            <p:cNvSpPr/>
            <p:nvPr/>
          </p:nvSpPr>
          <p:spPr>
            <a:xfrm>
              <a:off x="153999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8411;p91">
              <a:extLst>
                <a:ext uri="{FF2B5EF4-FFF2-40B4-BE49-F238E27FC236}">
                  <a16:creationId xmlns:a16="http://schemas.microsoft.com/office/drawing/2014/main" id="{A496B5A2-331D-9742-B03E-F526FC9C6677}"/>
                </a:ext>
              </a:extLst>
            </p:cNvPr>
            <p:cNvSpPr/>
            <p:nvPr/>
          </p:nvSpPr>
          <p:spPr>
            <a:xfrm>
              <a:off x="153946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8412;p91">
              <a:extLst>
                <a:ext uri="{FF2B5EF4-FFF2-40B4-BE49-F238E27FC236}">
                  <a16:creationId xmlns:a16="http://schemas.microsoft.com/office/drawing/2014/main" id="{C18F9221-167E-6C4C-88BC-BD2CEDCE569A}"/>
                </a:ext>
              </a:extLst>
            </p:cNvPr>
            <p:cNvSpPr/>
            <p:nvPr/>
          </p:nvSpPr>
          <p:spPr>
            <a:xfrm>
              <a:off x="153999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8413;p91">
              <a:extLst>
                <a:ext uri="{FF2B5EF4-FFF2-40B4-BE49-F238E27FC236}">
                  <a16:creationId xmlns:a16="http://schemas.microsoft.com/office/drawing/2014/main" id="{8828F779-8670-4549-BFF3-E7A1CF25AB56}"/>
                </a:ext>
              </a:extLst>
            </p:cNvPr>
            <p:cNvSpPr/>
            <p:nvPr/>
          </p:nvSpPr>
          <p:spPr>
            <a:xfrm>
              <a:off x="153946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8414;p91">
              <a:extLst>
                <a:ext uri="{FF2B5EF4-FFF2-40B4-BE49-F238E27FC236}">
                  <a16:creationId xmlns:a16="http://schemas.microsoft.com/office/drawing/2014/main" id="{933BC133-D106-724D-B357-8B469F0DB0A8}"/>
                </a:ext>
              </a:extLst>
            </p:cNvPr>
            <p:cNvSpPr/>
            <p:nvPr/>
          </p:nvSpPr>
          <p:spPr>
            <a:xfrm>
              <a:off x="153946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8415;p91">
              <a:extLst>
                <a:ext uri="{FF2B5EF4-FFF2-40B4-BE49-F238E27FC236}">
                  <a16:creationId xmlns:a16="http://schemas.microsoft.com/office/drawing/2014/main" id="{CB568B7E-0962-754F-8AD0-94D2088D8BF9}"/>
                </a:ext>
              </a:extLst>
            </p:cNvPr>
            <p:cNvSpPr/>
            <p:nvPr/>
          </p:nvSpPr>
          <p:spPr>
            <a:xfrm>
              <a:off x="153999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8416;p91">
              <a:extLst>
                <a:ext uri="{FF2B5EF4-FFF2-40B4-BE49-F238E27FC236}">
                  <a16:creationId xmlns:a16="http://schemas.microsoft.com/office/drawing/2014/main" id="{B803F02D-F68B-B343-963D-5914434A7BD2}"/>
                </a:ext>
              </a:extLst>
            </p:cNvPr>
            <p:cNvSpPr/>
            <p:nvPr/>
          </p:nvSpPr>
          <p:spPr>
            <a:xfrm>
              <a:off x="153946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8417;p91">
              <a:extLst>
                <a:ext uri="{FF2B5EF4-FFF2-40B4-BE49-F238E27FC236}">
                  <a16:creationId xmlns:a16="http://schemas.microsoft.com/office/drawing/2014/main" id="{7310A154-489A-384F-B311-D961BAF23B66}"/>
                </a:ext>
              </a:extLst>
            </p:cNvPr>
            <p:cNvSpPr/>
            <p:nvPr/>
          </p:nvSpPr>
          <p:spPr>
            <a:xfrm>
              <a:off x="153999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8418;p91">
              <a:extLst>
                <a:ext uri="{FF2B5EF4-FFF2-40B4-BE49-F238E27FC236}">
                  <a16:creationId xmlns:a16="http://schemas.microsoft.com/office/drawing/2014/main" id="{329B9AB3-0526-5741-94F1-D0E563968277}"/>
                </a:ext>
              </a:extLst>
            </p:cNvPr>
            <p:cNvSpPr/>
            <p:nvPr/>
          </p:nvSpPr>
          <p:spPr>
            <a:xfrm>
              <a:off x="153946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8419;p91">
              <a:extLst>
                <a:ext uri="{FF2B5EF4-FFF2-40B4-BE49-F238E27FC236}">
                  <a16:creationId xmlns:a16="http://schemas.microsoft.com/office/drawing/2014/main" id="{1EC2967A-7CB8-594F-B074-EDAFECAB3A7A}"/>
                </a:ext>
              </a:extLst>
            </p:cNvPr>
            <p:cNvSpPr/>
            <p:nvPr/>
          </p:nvSpPr>
          <p:spPr>
            <a:xfrm>
              <a:off x="153999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8420;p91">
              <a:extLst>
                <a:ext uri="{FF2B5EF4-FFF2-40B4-BE49-F238E27FC236}">
                  <a16:creationId xmlns:a16="http://schemas.microsoft.com/office/drawing/2014/main" id="{A892E5FD-D3E1-F847-979A-2728295079AB}"/>
                </a:ext>
              </a:extLst>
            </p:cNvPr>
            <p:cNvSpPr/>
            <p:nvPr/>
          </p:nvSpPr>
          <p:spPr>
            <a:xfrm>
              <a:off x="153946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8421;p91">
              <a:extLst>
                <a:ext uri="{FF2B5EF4-FFF2-40B4-BE49-F238E27FC236}">
                  <a16:creationId xmlns:a16="http://schemas.microsoft.com/office/drawing/2014/main" id="{4F1A54AA-8911-BF4C-BF03-099992C500D4}"/>
                </a:ext>
              </a:extLst>
            </p:cNvPr>
            <p:cNvSpPr/>
            <p:nvPr/>
          </p:nvSpPr>
          <p:spPr>
            <a:xfrm>
              <a:off x="153999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8422;p91">
              <a:extLst>
                <a:ext uri="{FF2B5EF4-FFF2-40B4-BE49-F238E27FC236}">
                  <a16:creationId xmlns:a16="http://schemas.microsoft.com/office/drawing/2014/main" id="{E3782150-11CC-C848-B479-9CD43B2AC6F2}"/>
                </a:ext>
              </a:extLst>
            </p:cNvPr>
            <p:cNvSpPr/>
            <p:nvPr/>
          </p:nvSpPr>
          <p:spPr>
            <a:xfrm>
              <a:off x="153946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8423;p91">
              <a:extLst>
                <a:ext uri="{FF2B5EF4-FFF2-40B4-BE49-F238E27FC236}">
                  <a16:creationId xmlns:a16="http://schemas.microsoft.com/office/drawing/2014/main" id="{6878D0E4-D3D5-9745-B6E4-25F0BFB6AA0A}"/>
                </a:ext>
              </a:extLst>
            </p:cNvPr>
            <p:cNvSpPr/>
            <p:nvPr/>
          </p:nvSpPr>
          <p:spPr>
            <a:xfrm>
              <a:off x="153999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8424;p91">
              <a:extLst>
                <a:ext uri="{FF2B5EF4-FFF2-40B4-BE49-F238E27FC236}">
                  <a16:creationId xmlns:a16="http://schemas.microsoft.com/office/drawing/2014/main" id="{2470BE36-0CB1-5D4F-9FCA-46F5018099E9}"/>
                </a:ext>
              </a:extLst>
            </p:cNvPr>
            <p:cNvSpPr/>
            <p:nvPr/>
          </p:nvSpPr>
          <p:spPr>
            <a:xfrm>
              <a:off x="153946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8425;p91">
              <a:extLst>
                <a:ext uri="{FF2B5EF4-FFF2-40B4-BE49-F238E27FC236}">
                  <a16:creationId xmlns:a16="http://schemas.microsoft.com/office/drawing/2014/main" id="{C1C44201-26CB-B44E-8AC4-FB3E55EDBF84}"/>
                </a:ext>
              </a:extLst>
            </p:cNvPr>
            <p:cNvSpPr/>
            <p:nvPr/>
          </p:nvSpPr>
          <p:spPr>
            <a:xfrm>
              <a:off x="153999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8426;p91">
              <a:extLst>
                <a:ext uri="{FF2B5EF4-FFF2-40B4-BE49-F238E27FC236}">
                  <a16:creationId xmlns:a16="http://schemas.microsoft.com/office/drawing/2014/main" id="{7C7508BA-6291-DC46-8814-8ADE0779831E}"/>
                </a:ext>
              </a:extLst>
            </p:cNvPr>
            <p:cNvSpPr/>
            <p:nvPr/>
          </p:nvSpPr>
          <p:spPr>
            <a:xfrm>
              <a:off x="153946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8427;p91">
              <a:extLst>
                <a:ext uri="{FF2B5EF4-FFF2-40B4-BE49-F238E27FC236}">
                  <a16:creationId xmlns:a16="http://schemas.microsoft.com/office/drawing/2014/main" id="{2BDB0F2B-9A6D-9542-A86E-FDFD60B94DD7}"/>
                </a:ext>
              </a:extLst>
            </p:cNvPr>
            <p:cNvSpPr/>
            <p:nvPr/>
          </p:nvSpPr>
          <p:spPr>
            <a:xfrm>
              <a:off x="153999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8428;p91">
              <a:extLst>
                <a:ext uri="{FF2B5EF4-FFF2-40B4-BE49-F238E27FC236}">
                  <a16:creationId xmlns:a16="http://schemas.microsoft.com/office/drawing/2014/main" id="{1DDA0D5E-3B3E-3546-9232-D86B40A4619A}"/>
                </a:ext>
              </a:extLst>
            </p:cNvPr>
            <p:cNvSpPr/>
            <p:nvPr/>
          </p:nvSpPr>
          <p:spPr>
            <a:xfrm>
              <a:off x="153946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8429;p91">
              <a:extLst>
                <a:ext uri="{FF2B5EF4-FFF2-40B4-BE49-F238E27FC236}">
                  <a16:creationId xmlns:a16="http://schemas.microsoft.com/office/drawing/2014/main" id="{13D00114-CC3C-B74B-92FE-DA153B9ED722}"/>
                </a:ext>
              </a:extLst>
            </p:cNvPr>
            <p:cNvSpPr/>
            <p:nvPr/>
          </p:nvSpPr>
          <p:spPr>
            <a:xfrm>
              <a:off x="153946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8430;p91">
              <a:extLst>
                <a:ext uri="{FF2B5EF4-FFF2-40B4-BE49-F238E27FC236}">
                  <a16:creationId xmlns:a16="http://schemas.microsoft.com/office/drawing/2014/main" id="{70A229C8-043F-FE4E-A413-8A9F1AD83444}"/>
                </a:ext>
              </a:extLst>
            </p:cNvPr>
            <p:cNvSpPr/>
            <p:nvPr/>
          </p:nvSpPr>
          <p:spPr>
            <a:xfrm>
              <a:off x="153999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8431;p91">
              <a:extLst>
                <a:ext uri="{FF2B5EF4-FFF2-40B4-BE49-F238E27FC236}">
                  <a16:creationId xmlns:a16="http://schemas.microsoft.com/office/drawing/2014/main" id="{4A89E589-9C60-1E4B-BF3F-5E37D1E4ED1B}"/>
                </a:ext>
              </a:extLst>
            </p:cNvPr>
            <p:cNvSpPr/>
            <p:nvPr/>
          </p:nvSpPr>
          <p:spPr>
            <a:xfrm>
              <a:off x="1485760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432;p91">
              <a:extLst>
                <a:ext uri="{FF2B5EF4-FFF2-40B4-BE49-F238E27FC236}">
                  <a16:creationId xmlns:a16="http://schemas.microsoft.com/office/drawing/2014/main" id="{7616DB43-188D-3C4B-B537-FA5B809FDDEA}"/>
                </a:ext>
              </a:extLst>
            </p:cNvPr>
            <p:cNvSpPr/>
            <p:nvPr/>
          </p:nvSpPr>
          <p:spPr>
            <a:xfrm>
              <a:off x="1486305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433;p91">
              <a:extLst>
                <a:ext uri="{FF2B5EF4-FFF2-40B4-BE49-F238E27FC236}">
                  <a16:creationId xmlns:a16="http://schemas.microsoft.com/office/drawing/2014/main" id="{4C8C0FF9-4BA6-1B45-9A8E-D5E9C58E97A2}"/>
                </a:ext>
              </a:extLst>
            </p:cNvPr>
            <p:cNvSpPr/>
            <p:nvPr/>
          </p:nvSpPr>
          <p:spPr>
            <a:xfrm>
              <a:off x="1485760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434;p91">
              <a:extLst>
                <a:ext uri="{FF2B5EF4-FFF2-40B4-BE49-F238E27FC236}">
                  <a16:creationId xmlns:a16="http://schemas.microsoft.com/office/drawing/2014/main" id="{BDC541A2-7BA1-EE45-9529-7B2ADB1E6657}"/>
                </a:ext>
              </a:extLst>
            </p:cNvPr>
            <p:cNvSpPr/>
            <p:nvPr/>
          </p:nvSpPr>
          <p:spPr>
            <a:xfrm>
              <a:off x="1486305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435;p91">
              <a:extLst>
                <a:ext uri="{FF2B5EF4-FFF2-40B4-BE49-F238E27FC236}">
                  <a16:creationId xmlns:a16="http://schemas.microsoft.com/office/drawing/2014/main" id="{F5361C7E-997C-B545-89F3-0DCA01714660}"/>
                </a:ext>
              </a:extLst>
            </p:cNvPr>
            <p:cNvSpPr/>
            <p:nvPr/>
          </p:nvSpPr>
          <p:spPr>
            <a:xfrm>
              <a:off x="1485760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436;p91">
              <a:extLst>
                <a:ext uri="{FF2B5EF4-FFF2-40B4-BE49-F238E27FC236}">
                  <a16:creationId xmlns:a16="http://schemas.microsoft.com/office/drawing/2014/main" id="{6F880E1A-B0CC-784C-B966-1B15267619E9}"/>
                </a:ext>
              </a:extLst>
            </p:cNvPr>
            <p:cNvSpPr/>
            <p:nvPr/>
          </p:nvSpPr>
          <p:spPr>
            <a:xfrm>
              <a:off x="1485760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437;p91">
              <a:extLst>
                <a:ext uri="{FF2B5EF4-FFF2-40B4-BE49-F238E27FC236}">
                  <a16:creationId xmlns:a16="http://schemas.microsoft.com/office/drawing/2014/main" id="{E5E2D86E-561D-9A47-B6D9-EF831CD4BFD9}"/>
                </a:ext>
              </a:extLst>
            </p:cNvPr>
            <p:cNvSpPr/>
            <p:nvPr/>
          </p:nvSpPr>
          <p:spPr>
            <a:xfrm>
              <a:off x="1486305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438;p91">
              <a:extLst>
                <a:ext uri="{FF2B5EF4-FFF2-40B4-BE49-F238E27FC236}">
                  <a16:creationId xmlns:a16="http://schemas.microsoft.com/office/drawing/2014/main" id="{19EA18FC-F2DD-1944-9F81-1A44DB40D8A5}"/>
                </a:ext>
              </a:extLst>
            </p:cNvPr>
            <p:cNvSpPr/>
            <p:nvPr/>
          </p:nvSpPr>
          <p:spPr>
            <a:xfrm>
              <a:off x="1485760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439;p91">
              <a:extLst>
                <a:ext uri="{FF2B5EF4-FFF2-40B4-BE49-F238E27FC236}">
                  <a16:creationId xmlns:a16="http://schemas.microsoft.com/office/drawing/2014/main" id="{391A5E69-06B0-B644-8709-04396C10CA72}"/>
                </a:ext>
              </a:extLst>
            </p:cNvPr>
            <p:cNvSpPr/>
            <p:nvPr/>
          </p:nvSpPr>
          <p:spPr>
            <a:xfrm>
              <a:off x="1486305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440;p91">
              <a:extLst>
                <a:ext uri="{FF2B5EF4-FFF2-40B4-BE49-F238E27FC236}">
                  <a16:creationId xmlns:a16="http://schemas.microsoft.com/office/drawing/2014/main" id="{BD85559D-9A06-4847-B60C-626D20C8FE02}"/>
                </a:ext>
              </a:extLst>
            </p:cNvPr>
            <p:cNvSpPr/>
            <p:nvPr/>
          </p:nvSpPr>
          <p:spPr>
            <a:xfrm>
              <a:off x="1485760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8441;p91">
              <a:extLst>
                <a:ext uri="{FF2B5EF4-FFF2-40B4-BE49-F238E27FC236}">
                  <a16:creationId xmlns:a16="http://schemas.microsoft.com/office/drawing/2014/main" id="{8A62F167-72F2-E840-B8C9-434CC889CF85}"/>
                </a:ext>
              </a:extLst>
            </p:cNvPr>
            <p:cNvSpPr/>
            <p:nvPr/>
          </p:nvSpPr>
          <p:spPr>
            <a:xfrm>
              <a:off x="1486305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8442;p91">
              <a:extLst>
                <a:ext uri="{FF2B5EF4-FFF2-40B4-BE49-F238E27FC236}">
                  <a16:creationId xmlns:a16="http://schemas.microsoft.com/office/drawing/2014/main" id="{F7494CC7-3427-684B-B31E-CCEB0DB06179}"/>
                </a:ext>
              </a:extLst>
            </p:cNvPr>
            <p:cNvSpPr/>
            <p:nvPr/>
          </p:nvSpPr>
          <p:spPr>
            <a:xfrm>
              <a:off x="1485760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443;p91">
              <a:extLst>
                <a:ext uri="{FF2B5EF4-FFF2-40B4-BE49-F238E27FC236}">
                  <a16:creationId xmlns:a16="http://schemas.microsoft.com/office/drawing/2014/main" id="{AB7BE48F-A879-1341-A78A-1B181938B3AE}"/>
                </a:ext>
              </a:extLst>
            </p:cNvPr>
            <p:cNvSpPr/>
            <p:nvPr/>
          </p:nvSpPr>
          <p:spPr>
            <a:xfrm>
              <a:off x="1486305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444;p91">
              <a:extLst>
                <a:ext uri="{FF2B5EF4-FFF2-40B4-BE49-F238E27FC236}">
                  <a16:creationId xmlns:a16="http://schemas.microsoft.com/office/drawing/2014/main" id="{40B4E99E-AE05-EF46-BD10-BBB3502861E4}"/>
                </a:ext>
              </a:extLst>
            </p:cNvPr>
            <p:cNvSpPr/>
            <p:nvPr/>
          </p:nvSpPr>
          <p:spPr>
            <a:xfrm>
              <a:off x="1485760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445;p91">
              <a:extLst>
                <a:ext uri="{FF2B5EF4-FFF2-40B4-BE49-F238E27FC236}">
                  <a16:creationId xmlns:a16="http://schemas.microsoft.com/office/drawing/2014/main" id="{1507C3F2-7382-174E-9878-97409973D4C0}"/>
                </a:ext>
              </a:extLst>
            </p:cNvPr>
            <p:cNvSpPr/>
            <p:nvPr/>
          </p:nvSpPr>
          <p:spPr>
            <a:xfrm>
              <a:off x="1486305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446;p91">
              <a:extLst>
                <a:ext uri="{FF2B5EF4-FFF2-40B4-BE49-F238E27FC236}">
                  <a16:creationId xmlns:a16="http://schemas.microsoft.com/office/drawing/2014/main" id="{9795A8C9-B3F4-B043-ADF7-BE41A792FFE5}"/>
                </a:ext>
              </a:extLst>
            </p:cNvPr>
            <p:cNvSpPr/>
            <p:nvPr/>
          </p:nvSpPr>
          <p:spPr>
            <a:xfrm>
              <a:off x="1485760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447;p91">
              <a:extLst>
                <a:ext uri="{FF2B5EF4-FFF2-40B4-BE49-F238E27FC236}">
                  <a16:creationId xmlns:a16="http://schemas.microsoft.com/office/drawing/2014/main" id="{E8D726C5-23E9-9E4B-BAA3-0F892A4847CC}"/>
                </a:ext>
              </a:extLst>
            </p:cNvPr>
            <p:cNvSpPr/>
            <p:nvPr/>
          </p:nvSpPr>
          <p:spPr>
            <a:xfrm>
              <a:off x="1486305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8448;p91">
              <a:extLst>
                <a:ext uri="{FF2B5EF4-FFF2-40B4-BE49-F238E27FC236}">
                  <a16:creationId xmlns:a16="http://schemas.microsoft.com/office/drawing/2014/main" id="{1C289E6E-77F4-0242-A442-650F16325B8D}"/>
                </a:ext>
              </a:extLst>
            </p:cNvPr>
            <p:cNvSpPr/>
            <p:nvPr/>
          </p:nvSpPr>
          <p:spPr>
            <a:xfrm>
              <a:off x="1485760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8449;p91">
              <a:extLst>
                <a:ext uri="{FF2B5EF4-FFF2-40B4-BE49-F238E27FC236}">
                  <a16:creationId xmlns:a16="http://schemas.microsoft.com/office/drawing/2014/main" id="{8696F1FB-4B4D-4C43-9E72-5FCC3F335D4A}"/>
                </a:ext>
              </a:extLst>
            </p:cNvPr>
            <p:cNvSpPr/>
            <p:nvPr/>
          </p:nvSpPr>
          <p:spPr>
            <a:xfrm>
              <a:off x="1486305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450;p91">
              <a:extLst>
                <a:ext uri="{FF2B5EF4-FFF2-40B4-BE49-F238E27FC236}">
                  <a16:creationId xmlns:a16="http://schemas.microsoft.com/office/drawing/2014/main" id="{506BBDBF-3E8F-C242-8D74-41E6D36E369D}"/>
                </a:ext>
              </a:extLst>
            </p:cNvPr>
            <p:cNvSpPr/>
            <p:nvPr/>
          </p:nvSpPr>
          <p:spPr>
            <a:xfrm>
              <a:off x="1485760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451;p91">
              <a:extLst>
                <a:ext uri="{FF2B5EF4-FFF2-40B4-BE49-F238E27FC236}">
                  <a16:creationId xmlns:a16="http://schemas.microsoft.com/office/drawing/2014/main" id="{2147E2EF-8D2B-9246-AC19-251659D3E6EB}"/>
                </a:ext>
              </a:extLst>
            </p:cNvPr>
            <p:cNvSpPr/>
            <p:nvPr/>
          </p:nvSpPr>
          <p:spPr>
            <a:xfrm>
              <a:off x="1485760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452;p91">
              <a:extLst>
                <a:ext uri="{FF2B5EF4-FFF2-40B4-BE49-F238E27FC236}">
                  <a16:creationId xmlns:a16="http://schemas.microsoft.com/office/drawing/2014/main" id="{F7449F99-5F3C-0242-BC0C-DC6A21CA5097}"/>
                </a:ext>
              </a:extLst>
            </p:cNvPr>
            <p:cNvSpPr/>
            <p:nvPr/>
          </p:nvSpPr>
          <p:spPr>
            <a:xfrm>
              <a:off x="1486305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453;p91">
              <a:extLst>
                <a:ext uri="{FF2B5EF4-FFF2-40B4-BE49-F238E27FC236}">
                  <a16:creationId xmlns:a16="http://schemas.microsoft.com/office/drawing/2014/main" id="{F6A2E23C-A8F3-0B40-824B-835D3AED4B65}"/>
                </a:ext>
              </a:extLst>
            </p:cNvPr>
            <p:cNvSpPr/>
            <p:nvPr/>
          </p:nvSpPr>
          <p:spPr>
            <a:xfrm>
              <a:off x="143202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454;p91">
              <a:extLst>
                <a:ext uri="{FF2B5EF4-FFF2-40B4-BE49-F238E27FC236}">
                  <a16:creationId xmlns:a16="http://schemas.microsoft.com/office/drawing/2014/main" id="{12EE23E2-4C85-1C4C-A2EB-C23D26ABD1BD}"/>
                </a:ext>
              </a:extLst>
            </p:cNvPr>
            <p:cNvSpPr/>
            <p:nvPr/>
          </p:nvSpPr>
          <p:spPr>
            <a:xfrm>
              <a:off x="143257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455;p91">
              <a:extLst>
                <a:ext uri="{FF2B5EF4-FFF2-40B4-BE49-F238E27FC236}">
                  <a16:creationId xmlns:a16="http://schemas.microsoft.com/office/drawing/2014/main" id="{E36DA225-D8A8-0040-A58F-822708672730}"/>
                </a:ext>
              </a:extLst>
            </p:cNvPr>
            <p:cNvSpPr/>
            <p:nvPr/>
          </p:nvSpPr>
          <p:spPr>
            <a:xfrm>
              <a:off x="143202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8456;p91">
              <a:extLst>
                <a:ext uri="{FF2B5EF4-FFF2-40B4-BE49-F238E27FC236}">
                  <a16:creationId xmlns:a16="http://schemas.microsoft.com/office/drawing/2014/main" id="{7B732A4E-6613-F146-AD8B-48D400B479E2}"/>
                </a:ext>
              </a:extLst>
            </p:cNvPr>
            <p:cNvSpPr/>
            <p:nvPr/>
          </p:nvSpPr>
          <p:spPr>
            <a:xfrm>
              <a:off x="143257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8457;p91">
              <a:extLst>
                <a:ext uri="{FF2B5EF4-FFF2-40B4-BE49-F238E27FC236}">
                  <a16:creationId xmlns:a16="http://schemas.microsoft.com/office/drawing/2014/main" id="{520BFD56-6F6F-E949-886A-D15BAA790614}"/>
                </a:ext>
              </a:extLst>
            </p:cNvPr>
            <p:cNvSpPr/>
            <p:nvPr/>
          </p:nvSpPr>
          <p:spPr>
            <a:xfrm>
              <a:off x="143202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8458;p91">
              <a:extLst>
                <a:ext uri="{FF2B5EF4-FFF2-40B4-BE49-F238E27FC236}">
                  <a16:creationId xmlns:a16="http://schemas.microsoft.com/office/drawing/2014/main" id="{CCFFA5FD-2C8D-244B-AE73-851A0C23581B}"/>
                </a:ext>
              </a:extLst>
            </p:cNvPr>
            <p:cNvSpPr/>
            <p:nvPr/>
          </p:nvSpPr>
          <p:spPr>
            <a:xfrm>
              <a:off x="143202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8459;p91">
              <a:extLst>
                <a:ext uri="{FF2B5EF4-FFF2-40B4-BE49-F238E27FC236}">
                  <a16:creationId xmlns:a16="http://schemas.microsoft.com/office/drawing/2014/main" id="{C56DD1EC-D4D0-3C4C-B50C-CC7E4115A792}"/>
                </a:ext>
              </a:extLst>
            </p:cNvPr>
            <p:cNvSpPr/>
            <p:nvPr/>
          </p:nvSpPr>
          <p:spPr>
            <a:xfrm>
              <a:off x="143257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8460;p91">
              <a:extLst>
                <a:ext uri="{FF2B5EF4-FFF2-40B4-BE49-F238E27FC236}">
                  <a16:creationId xmlns:a16="http://schemas.microsoft.com/office/drawing/2014/main" id="{C2AF22AA-D1D1-9A47-8B47-FA9228FCFB5E}"/>
                </a:ext>
              </a:extLst>
            </p:cNvPr>
            <p:cNvSpPr/>
            <p:nvPr/>
          </p:nvSpPr>
          <p:spPr>
            <a:xfrm>
              <a:off x="143202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8461;p91">
              <a:extLst>
                <a:ext uri="{FF2B5EF4-FFF2-40B4-BE49-F238E27FC236}">
                  <a16:creationId xmlns:a16="http://schemas.microsoft.com/office/drawing/2014/main" id="{E3908650-74C9-364C-B17C-01247AAEDBE7}"/>
                </a:ext>
              </a:extLst>
            </p:cNvPr>
            <p:cNvSpPr/>
            <p:nvPr/>
          </p:nvSpPr>
          <p:spPr>
            <a:xfrm>
              <a:off x="143257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8462;p91">
              <a:extLst>
                <a:ext uri="{FF2B5EF4-FFF2-40B4-BE49-F238E27FC236}">
                  <a16:creationId xmlns:a16="http://schemas.microsoft.com/office/drawing/2014/main" id="{526A86EA-7DEC-3743-8F47-234A5CA8D5F9}"/>
                </a:ext>
              </a:extLst>
            </p:cNvPr>
            <p:cNvSpPr/>
            <p:nvPr/>
          </p:nvSpPr>
          <p:spPr>
            <a:xfrm>
              <a:off x="143202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8463;p91">
              <a:extLst>
                <a:ext uri="{FF2B5EF4-FFF2-40B4-BE49-F238E27FC236}">
                  <a16:creationId xmlns:a16="http://schemas.microsoft.com/office/drawing/2014/main" id="{EA7EB0CD-C8B1-4741-9294-2230F21BED15}"/>
                </a:ext>
              </a:extLst>
            </p:cNvPr>
            <p:cNvSpPr/>
            <p:nvPr/>
          </p:nvSpPr>
          <p:spPr>
            <a:xfrm>
              <a:off x="143257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464;p91">
              <a:extLst>
                <a:ext uri="{FF2B5EF4-FFF2-40B4-BE49-F238E27FC236}">
                  <a16:creationId xmlns:a16="http://schemas.microsoft.com/office/drawing/2014/main" id="{E5D793B7-1DFA-B646-874E-5AEB3F3ED7D8}"/>
                </a:ext>
              </a:extLst>
            </p:cNvPr>
            <p:cNvSpPr/>
            <p:nvPr/>
          </p:nvSpPr>
          <p:spPr>
            <a:xfrm>
              <a:off x="143202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465;p91">
              <a:extLst>
                <a:ext uri="{FF2B5EF4-FFF2-40B4-BE49-F238E27FC236}">
                  <a16:creationId xmlns:a16="http://schemas.microsoft.com/office/drawing/2014/main" id="{907FE185-DB11-A145-854E-E709B182DE81}"/>
                </a:ext>
              </a:extLst>
            </p:cNvPr>
            <p:cNvSpPr/>
            <p:nvPr/>
          </p:nvSpPr>
          <p:spPr>
            <a:xfrm>
              <a:off x="143257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466;p91">
              <a:extLst>
                <a:ext uri="{FF2B5EF4-FFF2-40B4-BE49-F238E27FC236}">
                  <a16:creationId xmlns:a16="http://schemas.microsoft.com/office/drawing/2014/main" id="{B8495064-C8C0-1E4A-B57B-8AA4F3C7EB39}"/>
                </a:ext>
              </a:extLst>
            </p:cNvPr>
            <p:cNvSpPr/>
            <p:nvPr/>
          </p:nvSpPr>
          <p:spPr>
            <a:xfrm>
              <a:off x="143202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467;p91">
              <a:extLst>
                <a:ext uri="{FF2B5EF4-FFF2-40B4-BE49-F238E27FC236}">
                  <a16:creationId xmlns:a16="http://schemas.microsoft.com/office/drawing/2014/main" id="{A6AB8648-804C-0D48-B4D1-153B4632D3B1}"/>
                </a:ext>
              </a:extLst>
            </p:cNvPr>
            <p:cNvSpPr/>
            <p:nvPr/>
          </p:nvSpPr>
          <p:spPr>
            <a:xfrm>
              <a:off x="143257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468;p91">
              <a:extLst>
                <a:ext uri="{FF2B5EF4-FFF2-40B4-BE49-F238E27FC236}">
                  <a16:creationId xmlns:a16="http://schemas.microsoft.com/office/drawing/2014/main" id="{4CAD2F74-7335-D043-A08A-3C5A37228A2C}"/>
                </a:ext>
              </a:extLst>
            </p:cNvPr>
            <p:cNvSpPr/>
            <p:nvPr/>
          </p:nvSpPr>
          <p:spPr>
            <a:xfrm>
              <a:off x="143202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469;p91">
              <a:extLst>
                <a:ext uri="{FF2B5EF4-FFF2-40B4-BE49-F238E27FC236}">
                  <a16:creationId xmlns:a16="http://schemas.microsoft.com/office/drawing/2014/main" id="{B1CA64D8-2051-8347-BCAF-D7161CEF3D60}"/>
                </a:ext>
              </a:extLst>
            </p:cNvPr>
            <p:cNvSpPr/>
            <p:nvPr/>
          </p:nvSpPr>
          <p:spPr>
            <a:xfrm>
              <a:off x="143257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470;p91">
              <a:extLst>
                <a:ext uri="{FF2B5EF4-FFF2-40B4-BE49-F238E27FC236}">
                  <a16:creationId xmlns:a16="http://schemas.microsoft.com/office/drawing/2014/main" id="{8B530919-5E36-7249-A53E-610DAD25AC28}"/>
                </a:ext>
              </a:extLst>
            </p:cNvPr>
            <p:cNvSpPr/>
            <p:nvPr/>
          </p:nvSpPr>
          <p:spPr>
            <a:xfrm>
              <a:off x="143202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471;p91">
              <a:extLst>
                <a:ext uri="{FF2B5EF4-FFF2-40B4-BE49-F238E27FC236}">
                  <a16:creationId xmlns:a16="http://schemas.microsoft.com/office/drawing/2014/main" id="{047B315B-507E-B541-BCA8-FBC2086FA28B}"/>
                </a:ext>
              </a:extLst>
            </p:cNvPr>
            <p:cNvSpPr/>
            <p:nvPr/>
          </p:nvSpPr>
          <p:spPr>
            <a:xfrm>
              <a:off x="143257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472;p91">
              <a:extLst>
                <a:ext uri="{FF2B5EF4-FFF2-40B4-BE49-F238E27FC236}">
                  <a16:creationId xmlns:a16="http://schemas.microsoft.com/office/drawing/2014/main" id="{8042C061-06E4-0049-AA44-11A89393472E}"/>
                </a:ext>
              </a:extLst>
            </p:cNvPr>
            <p:cNvSpPr/>
            <p:nvPr/>
          </p:nvSpPr>
          <p:spPr>
            <a:xfrm>
              <a:off x="143202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473;p91">
              <a:extLst>
                <a:ext uri="{FF2B5EF4-FFF2-40B4-BE49-F238E27FC236}">
                  <a16:creationId xmlns:a16="http://schemas.microsoft.com/office/drawing/2014/main" id="{3A48D06C-5A9D-884E-903A-1136C6CE4E87}"/>
                </a:ext>
              </a:extLst>
            </p:cNvPr>
            <p:cNvSpPr/>
            <p:nvPr/>
          </p:nvSpPr>
          <p:spPr>
            <a:xfrm>
              <a:off x="143202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474;p91">
              <a:extLst>
                <a:ext uri="{FF2B5EF4-FFF2-40B4-BE49-F238E27FC236}">
                  <a16:creationId xmlns:a16="http://schemas.microsoft.com/office/drawing/2014/main" id="{34ABB7D0-4BDB-2144-A48B-AC8886934B6F}"/>
                </a:ext>
              </a:extLst>
            </p:cNvPr>
            <p:cNvSpPr/>
            <p:nvPr/>
          </p:nvSpPr>
          <p:spPr>
            <a:xfrm>
              <a:off x="143257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475;p91">
              <a:extLst>
                <a:ext uri="{FF2B5EF4-FFF2-40B4-BE49-F238E27FC236}">
                  <a16:creationId xmlns:a16="http://schemas.microsoft.com/office/drawing/2014/main" id="{55C8B784-CCA5-B744-9606-F0B489C0A348}"/>
                </a:ext>
              </a:extLst>
            </p:cNvPr>
            <p:cNvSpPr/>
            <p:nvPr/>
          </p:nvSpPr>
          <p:spPr>
            <a:xfrm>
              <a:off x="1378339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476;p91">
              <a:extLst>
                <a:ext uri="{FF2B5EF4-FFF2-40B4-BE49-F238E27FC236}">
                  <a16:creationId xmlns:a16="http://schemas.microsoft.com/office/drawing/2014/main" id="{631F8CCF-55CE-FE4D-9E5A-9627A6A0B100}"/>
                </a:ext>
              </a:extLst>
            </p:cNvPr>
            <p:cNvSpPr/>
            <p:nvPr/>
          </p:nvSpPr>
          <p:spPr>
            <a:xfrm>
              <a:off x="1378869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477;p91">
              <a:extLst>
                <a:ext uri="{FF2B5EF4-FFF2-40B4-BE49-F238E27FC236}">
                  <a16:creationId xmlns:a16="http://schemas.microsoft.com/office/drawing/2014/main" id="{551EB608-D21D-6442-8085-01C7847823A9}"/>
                </a:ext>
              </a:extLst>
            </p:cNvPr>
            <p:cNvSpPr/>
            <p:nvPr/>
          </p:nvSpPr>
          <p:spPr>
            <a:xfrm>
              <a:off x="1378339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478;p91">
              <a:extLst>
                <a:ext uri="{FF2B5EF4-FFF2-40B4-BE49-F238E27FC236}">
                  <a16:creationId xmlns:a16="http://schemas.microsoft.com/office/drawing/2014/main" id="{2F18C480-3A6F-3944-BBBE-41A06F73BA22}"/>
                </a:ext>
              </a:extLst>
            </p:cNvPr>
            <p:cNvSpPr/>
            <p:nvPr/>
          </p:nvSpPr>
          <p:spPr>
            <a:xfrm>
              <a:off x="1378869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479;p91">
              <a:extLst>
                <a:ext uri="{FF2B5EF4-FFF2-40B4-BE49-F238E27FC236}">
                  <a16:creationId xmlns:a16="http://schemas.microsoft.com/office/drawing/2014/main" id="{27265B16-B39C-1041-BC69-529111610498}"/>
                </a:ext>
              </a:extLst>
            </p:cNvPr>
            <p:cNvSpPr/>
            <p:nvPr/>
          </p:nvSpPr>
          <p:spPr>
            <a:xfrm>
              <a:off x="1378339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480;p91">
              <a:extLst>
                <a:ext uri="{FF2B5EF4-FFF2-40B4-BE49-F238E27FC236}">
                  <a16:creationId xmlns:a16="http://schemas.microsoft.com/office/drawing/2014/main" id="{BC2EE1B4-31BE-A74F-B65A-E29F0343588D}"/>
                </a:ext>
              </a:extLst>
            </p:cNvPr>
            <p:cNvSpPr/>
            <p:nvPr/>
          </p:nvSpPr>
          <p:spPr>
            <a:xfrm>
              <a:off x="1378339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481;p91">
              <a:extLst>
                <a:ext uri="{FF2B5EF4-FFF2-40B4-BE49-F238E27FC236}">
                  <a16:creationId xmlns:a16="http://schemas.microsoft.com/office/drawing/2014/main" id="{0F0AFDFF-102D-9E40-8FED-A654C2346CCE}"/>
                </a:ext>
              </a:extLst>
            </p:cNvPr>
            <p:cNvSpPr/>
            <p:nvPr/>
          </p:nvSpPr>
          <p:spPr>
            <a:xfrm>
              <a:off x="1378869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482;p91">
              <a:extLst>
                <a:ext uri="{FF2B5EF4-FFF2-40B4-BE49-F238E27FC236}">
                  <a16:creationId xmlns:a16="http://schemas.microsoft.com/office/drawing/2014/main" id="{9E625B28-68C2-104E-A3D7-15E44CB58F06}"/>
                </a:ext>
              </a:extLst>
            </p:cNvPr>
            <p:cNvSpPr/>
            <p:nvPr/>
          </p:nvSpPr>
          <p:spPr>
            <a:xfrm>
              <a:off x="1378339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483;p91">
              <a:extLst>
                <a:ext uri="{FF2B5EF4-FFF2-40B4-BE49-F238E27FC236}">
                  <a16:creationId xmlns:a16="http://schemas.microsoft.com/office/drawing/2014/main" id="{38182ED1-9EAF-A442-9EED-02E059003678}"/>
                </a:ext>
              </a:extLst>
            </p:cNvPr>
            <p:cNvSpPr/>
            <p:nvPr/>
          </p:nvSpPr>
          <p:spPr>
            <a:xfrm>
              <a:off x="1378869" y="420091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484;p91">
              <a:extLst>
                <a:ext uri="{FF2B5EF4-FFF2-40B4-BE49-F238E27FC236}">
                  <a16:creationId xmlns:a16="http://schemas.microsoft.com/office/drawing/2014/main" id="{64277CDE-FAF4-8B4D-BD6B-C31661DA2A38}"/>
                </a:ext>
              </a:extLst>
            </p:cNvPr>
            <p:cNvSpPr/>
            <p:nvPr/>
          </p:nvSpPr>
          <p:spPr>
            <a:xfrm>
              <a:off x="1378339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485;p91">
              <a:extLst>
                <a:ext uri="{FF2B5EF4-FFF2-40B4-BE49-F238E27FC236}">
                  <a16:creationId xmlns:a16="http://schemas.microsoft.com/office/drawing/2014/main" id="{44C985C2-9F45-E944-9BF0-47C7CCC51775}"/>
                </a:ext>
              </a:extLst>
            </p:cNvPr>
            <p:cNvSpPr/>
            <p:nvPr/>
          </p:nvSpPr>
          <p:spPr>
            <a:xfrm>
              <a:off x="1378869" y="414717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486;p91">
              <a:extLst>
                <a:ext uri="{FF2B5EF4-FFF2-40B4-BE49-F238E27FC236}">
                  <a16:creationId xmlns:a16="http://schemas.microsoft.com/office/drawing/2014/main" id="{212615E8-8355-3341-85D9-C0210F707E42}"/>
                </a:ext>
              </a:extLst>
            </p:cNvPr>
            <p:cNvSpPr/>
            <p:nvPr/>
          </p:nvSpPr>
          <p:spPr>
            <a:xfrm>
              <a:off x="1378339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487;p91">
              <a:extLst>
                <a:ext uri="{FF2B5EF4-FFF2-40B4-BE49-F238E27FC236}">
                  <a16:creationId xmlns:a16="http://schemas.microsoft.com/office/drawing/2014/main" id="{79A8F367-197D-4148-994B-0DD1456B2D24}"/>
                </a:ext>
              </a:extLst>
            </p:cNvPr>
            <p:cNvSpPr/>
            <p:nvPr/>
          </p:nvSpPr>
          <p:spPr>
            <a:xfrm>
              <a:off x="1378869" y="409347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488;p91">
              <a:extLst>
                <a:ext uri="{FF2B5EF4-FFF2-40B4-BE49-F238E27FC236}">
                  <a16:creationId xmlns:a16="http://schemas.microsoft.com/office/drawing/2014/main" id="{5A4E71AB-8A38-9548-8837-AE67B214C35C}"/>
                </a:ext>
              </a:extLst>
            </p:cNvPr>
            <p:cNvSpPr/>
            <p:nvPr/>
          </p:nvSpPr>
          <p:spPr>
            <a:xfrm>
              <a:off x="1378339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489;p91">
              <a:extLst>
                <a:ext uri="{FF2B5EF4-FFF2-40B4-BE49-F238E27FC236}">
                  <a16:creationId xmlns:a16="http://schemas.microsoft.com/office/drawing/2014/main" id="{136E99EA-58A6-AD49-8674-B27914F9488A}"/>
                </a:ext>
              </a:extLst>
            </p:cNvPr>
            <p:cNvSpPr/>
            <p:nvPr/>
          </p:nvSpPr>
          <p:spPr>
            <a:xfrm>
              <a:off x="1378869" y="403974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490;p91">
              <a:extLst>
                <a:ext uri="{FF2B5EF4-FFF2-40B4-BE49-F238E27FC236}">
                  <a16:creationId xmlns:a16="http://schemas.microsoft.com/office/drawing/2014/main" id="{C69909BA-AAE6-954D-ACF6-9ECDA26F2CDD}"/>
                </a:ext>
              </a:extLst>
            </p:cNvPr>
            <p:cNvSpPr/>
            <p:nvPr/>
          </p:nvSpPr>
          <p:spPr>
            <a:xfrm>
              <a:off x="1378339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491;p91">
              <a:extLst>
                <a:ext uri="{FF2B5EF4-FFF2-40B4-BE49-F238E27FC236}">
                  <a16:creationId xmlns:a16="http://schemas.microsoft.com/office/drawing/2014/main" id="{79F25154-00E2-9C42-AC7A-91D207F9DE32}"/>
                </a:ext>
              </a:extLst>
            </p:cNvPr>
            <p:cNvSpPr/>
            <p:nvPr/>
          </p:nvSpPr>
          <p:spPr>
            <a:xfrm>
              <a:off x="1378869" y="398600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492;p91">
              <a:extLst>
                <a:ext uri="{FF2B5EF4-FFF2-40B4-BE49-F238E27FC236}">
                  <a16:creationId xmlns:a16="http://schemas.microsoft.com/office/drawing/2014/main" id="{DB20E1D0-7F23-CA4D-8671-1DAF78FCC213}"/>
                </a:ext>
              </a:extLst>
            </p:cNvPr>
            <p:cNvSpPr/>
            <p:nvPr/>
          </p:nvSpPr>
          <p:spPr>
            <a:xfrm>
              <a:off x="1378339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493;p91">
              <a:extLst>
                <a:ext uri="{FF2B5EF4-FFF2-40B4-BE49-F238E27FC236}">
                  <a16:creationId xmlns:a16="http://schemas.microsoft.com/office/drawing/2014/main" id="{43A16A3D-EBA9-3848-B960-4C3E496F6432}"/>
                </a:ext>
              </a:extLst>
            </p:cNvPr>
            <p:cNvSpPr/>
            <p:nvPr/>
          </p:nvSpPr>
          <p:spPr>
            <a:xfrm>
              <a:off x="1378869" y="393232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494;p91">
              <a:extLst>
                <a:ext uri="{FF2B5EF4-FFF2-40B4-BE49-F238E27FC236}">
                  <a16:creationId xmlns:a16="http://schemas.microsoft.com/office/drawing/2014/main" id="{15120476-3C81-E140-B85C-A8A85BE36C48}"/>
                </a:ext>
              </a:extLst>
            </p:cNvPr>
            <p:cNvSpPr/>
            <p:nvPr/>
          </p:nvSpPr>
          <p:spPr>
            <a:xfrm>
              <a:off x="1378339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495;p91">
              <a:extLst>
                <a:ext uri="{FF2B5EF4-FFF2-40B4-BE49-F238E27FC236}">
                  <a16:creationId xmlns:a16="http://schemas.microsoft.com/office/drawing/2014/main" id="{33BF3123-5257-3148-A17E-215AD91AD061}"/>
                </a:ext>
              </a:extLst>
            </p:cNvPr>
            <p:cNvSpPr/>
            <p:nvPr/>
          </p:nvSpPr>
          <p:spPr>
            <a:xfrm>
              <a:off x="1378339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496;p91">
              <a:extLst>
                <a:ext uri="{FF2B5EF4-FFF2-40B4-BE49-F238E27FC236}">
                  <a16:creationId xmlns:a16="http://schemas.microsoft.com/office/drawing/2014/main" id="{5DDE7133-922D-1349-AC54-39E98DCDDA40}"/>
                </a:ext>
              </a:extLst>
            </p:cNvPr>
            <p:cNvSpPr/>
            <p:nvPr/>
          </p:nvSpPr>
          <p:spPr>
            <a:xfrm>
              <a:off x="1378869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497;p91">
              <a:extLst>
                <a:ext uri="{FF2B5EF4-FFF2-40B4-BE49-F238E27FC236}">
                  <a16:creationId xmlns:a16="http://schemas.microsoft.com/office/drawing/2014/main" id="{90798AB8-78A3-4B4A-A543-308301665009}"/>
                </a:ext>
              </a:extLst>
            </p:cNvPr>
            <p:cNvSpPr/>
            <p:nvPr/>
          </p:nvSpPr>
          <p:spPr>
            <a:xfrm>
              <a:off x="1324590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498;p91">
              <a:extLst>
                <a:ext uri="{FF2B5EF4-FFF2-40B4-BE49-F238E27FC236}">
                  <a16:creationId xmlns:a16="http://schemas.microsoft.com/office/drawing/2014/main" id="{538BE85D-671B-F048-8D45-D45DF8E54020}"/>
                </a:ext>
              </a:extLst>
            </p:cNvPr>
            <p:cNvSpPr/>
            <p:nvPr/>
          </p:nvSpPr>
          <p:spPr>
            <a:xfrm>
              <a:off x="1325135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499;p91">
              <a:extLst>
                <a:ext uri="{FF2B5EF4-FFF2-40B4-BE49-F238E27FC236}">
                  <a16:creationId xmlns:a16="http://schemas.microsoft.com/office/drawing/2014/main" id="{027362CA-72EF-D94E-97C4-C3875AA70235}"/>
                </a:ext>
              </a:extLst>
            </p:cNvPr>
            <p:cNvSpPr/>
            <p:nvPr/>
          </p:nvSpPr>
          <p:spPr>
            <a:xfrm>
              <a:off x="1324590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500;p91">
              <a:extLst>
                <a:ext uri="{FF2B5EF4-FFF2-40B4-BE49-F238E27FC236}">
                  <a16:creationId xmlns:a16="http://schemas.microsoft.com/office/drawing/2014/main" id="{28B56BA2-411B-B34E-837A-A111B18D7A0B}"/>
                </a:ext>
              </a:extLst>
            </p:cNvPr>
            <p:cNvSpPr/>
            <p:nvPr/>
          </p:nvSpPr>
          <p:spPr>
            <a:xfrm>
              <a:off x="1325135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501;p91">
              <a:extLst>
                <a:ext uri="{FF2B5EF4-FFF2-40B4-BE49-F238E27FC236}">
                  <a16:creationId xmlns:a16="http://schemas.microsoft.com/office/drawing/2014/main" id="{2F14A9BF-F7C2-E14F-A8C7-9AE5BBA51E61}"/>
                </a:ext>
              </a:extLst>
            </p:cNvPr>
            <p:cNvSpPr/>
            <p:nvPr/>
          </p:nvSpPr>
          <p:spPr>
            <a:xfrm>
              <a:off x="1324590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502;p91">
              <a:extLst>
                <a:ext uri="{FF2B5EF4-FFF2-40B4-BE49-F238E27FC236}">
                  <a16:creationId xmlns:a16="http://schemas.microsoft.com/office/drawing/2014/main" id="{86591F64-8723-DC4A-A469-8218A1524DEE}"/>
                </a:ext>
              </a:extLst>
            </p:cNvPr>
            <p:cNvSpPr/>
            <p:nvPr/>
          </p:nvSpPr>
          <p:spPr>
            <a:xfrm>
              <a:off x="1325135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503;p91">
              <a:extLst>
                <a:ext uri="{FF2B5EF4-FFF2-40B4-BE49-F238E27FC236}">
                  <a16:creationId xmlns:a16="http://schemas.microsoft.com/office/drawing/2014/main" id="{02D3C27E-6253-4443-A4FF-453DB292C554}"/>
                </a:ext>
              </a:extLst>
            </p:cNvPr>
            <p:cNvSpPr/>
            <p:nvPr/>
          </p:nvSpPr>
          <p:spPr>
            <a:xfrm>
              <a:off x="1324590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504;p91">
              <a:extLst>
                <a:ext uri="{FF2B5EF4-FFF2-40B4-BE49-F238E27FC236}">
                  <a16:creationId xmlns:a16="http://schemas.microsoft.com/office/drawing/2014/main" id="{77B91F0D-7474-D54C-9FE7-68AE858F1A4C}"/>
                </a:ext>
              </a:extLst>
            </p:cNvPr>
            <p:cNvSpPr/>
            <p:nvPr/>
          </p:nvSpPr>
          <p:spPr>
            <a:xfrm>
              <a:off x="1324590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505;p91">
              <a:extLst>
                <a:ext uri="{FF2B5EF4-FFF2-40B4-BE49-F238E27FC236}">
                  <a16:creationId xmlns:a16="http://schemas.microsoft.com/office/drawing/2014/main" id="{0E2216D2-5B36-304B-960E-5C1339DBD2B6}"/>
                </a:ext>
              </a:extLst>
            </p:cNvPr>
            <p:cNvSpPr/>
            <p:nvPr/>
          </p:nvSpPr>
          <p:spPr>
            <a:xfrm>
              <a:off x="1324590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506;p91">
              <a:extLst>
                <a:ext uri="{FF2B5EF4-FFF2-40B4-BE49-F238E27FC236}">
                  <a16:creationId xmlns:a16="http://schemas.microsoft.com/office/drawing/2014/main" id="{C02B3AE6-DA4B-5842-A495-B372E13751B1}"/>
                </a:ext>
              </a:extLst>
            </p:cNvPr>
            <p:cNvSpPr/>
            <p:nvPr/>
          </p:nvSpPr>
          <p:spPr>
            <a:xfrm>
              <a:off x="1324590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507;p91">
              <a:extLst>
                <a:ext uri="{FF2B5EF4-FFF2-40B4-BE49-F238E27FC236}">
                  <a16:creationId xmlns:a16="http://schemas.microsoft.com/office/drawing/2014/main" id="{52972A6F-F590-C34C-B816-6CEB9C74E769}"/>
                </a:ext>
              </a:extLst>
            </p:cNvPr>
            <p:cNvSpPr/>
            <p:nvPr/>
          </p:nvSpPr>
          <p:spPr>
            <a:xfrm>
              <a:off x="1324590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508;p91">
              <a:extLst>
                <a:ext uri="{FF2B5EF4-FFF2-40B4-BE49-F238E27FC236}">
                  <a16:creationId xmlns:a16="http://schemas.microsoft.com/office/drawing/2014/main" id="{A003CB13-6C72-4543-8EAF-BB9B04D3D44D}"/>
                </a:ext>
              </a:extLst>
            </p:cNvPr>
            <p:cNvSpPr/>
            <p:nvPr/>
          </p:nvSpPr>
          <p:spPr>
            <a:xfrm>
              <a:off x="1324590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509;p91">
              <a:extLst>
                <a:ext uri="{FF2B5EF4-FFF2-40B4-BE49-F238E27FC236}">
                  <a16:creationId xmlns:a16="http://schemas.microsoft.com/office/drawing/2014/main" id="{F39A72FB-A7F5-0B45-9C8C-3AB3DC0000DF}"/>
                </a:ext>
              </a:extLst>
            </p:cNvPr>
            <p:cNvSpPr/>
            <p:nvPr/>
          </p:nvSpPr>
          <p:spPr>
            <a:xfrm>
              <a:off x="1324590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510;p91">
              <a:extLst>
                <a:ext uri="{FF2B5EF4-FFF2-40B4-BE49-F238E27FC236}">
                  <a16:creationId xmlns:a16="http://schemas.microsoft.com/office/drawing/2014/main" id="{7AA01615-0665-624C-A517-C0E746D133BB}"/>
                </a:ext>
              </a:extLst>
            </p:cNvPr>
            <p:cNvSpPr/>
            <p:nvPr/>
          </p:nvSpPr>
          <p:spPr>
            <a:xfrm>
              <a:off x="1324590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511;p91">
              <a:extLst>
                <a:ext uri="{FF2B5EF4-FFF2-40B4-BE49-F238E27FC236}">
                  <a16:creationId xmlns:a16="http://schemas.microsoft.com/office/drawing/2014/main" id="{68B18D92-6C73-624E-BDCF-DF270F8BB649}"/>
                </a:ext>
              </a:extLst>
            </p:cNvPr>
            <p:cNvSpPr/>
            <p:nvPr/>
          </p:nvSpPr>
          <p:spPr>
            <a:xfrm>
              <a:off x="1325135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512;p91">
              <a:extLst>
                <a:ext uri="{FF2B5EF4-FFF2-40B4-BE49-F238E27FC236}">
                  <a16:creationId xmlns:a16="http://schemas.microsoft.com/office/drawing/2014/main" id="{1F1F0080-C45E-4943-9C02-0977CB8E7C52}"/>
                </a:ext>
              </a:extLst>
            </p:cNvPr>
            <p:cNvSpPr/>
            <p:nvPr/>
          </p:nvSpPr>
          <p:spPr>
            <a:xfrm>
              <a:off x="1324590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513;p91">
              <a:extLst>
                <a:ext uri="{FF2B5EF4-FFF2-40B4-BE49-F238E27FC236}">
                  <a16:creationId xmlns:a16="http://schemas.microsoft.com/office/drawing/2014/main" id="{30669AD0-ED37-EA48-B903-B6BA9D8E2517}"/>
                </a:ext>
              </a:extLst>
            </p:cNvPr>
            <p:cNvSpPr/>
            <p:nvPr/>
          </p:nvSpPr>
          <p:spPr>
            <a:xfrm>
              <a:off x="1325135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514;p91">
              <a:extLst>
                <a:ext uri="{FF2B5EF4-FFF2-40B4-BE49-F238E27FC236}">
                  <a16:creationId xmlns:a16="http://schemas.microsoft.com/office/drawing/2014/main" id="{1F04E0B3-3788-4D4C-B25E-9683512C458A}"/>
                </a:ext>
              </a:extLst>
            </p:cNvPr>
            <p:cNvSpPr/>
            <p:nvPr/>
          </p:nvSpPr>
          <p:spPr>
            <a:xfrm>
              <a:off x="1270856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515;p91">
              <a:extLst>
                <a:ext uri="{FF2B5EF4-FFF2-40B4-BE49-F238E27FC236}">
                  <a16:creationId xmlns:a16="http://schemas.microsoft.com/office/drawing/2014/main" id="{4921790C-B2C3-5D41-AFD2-6F123BA024E2}"/>
                </a:ext>
              </a:extLst>
            </p:cNvPr>
            <p:cNvSpPr/>
            <p:nvPr/>
          </p:nvSpPr>
          <p:spPr>
            <a:xfrm>
              <a:off x="1270856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516;p91">
              <a:extLst>
                <a:ext uri="{FF2B5EF4-FFF2-40B4-BE49-F238E27FC236}">
                  <a16:creationId xmlns:a16="http://schemas.microsoft.com/office/drawing/2014/main" id="{6456D65B-45AB-5441-A24D-6C4991C5EBB8}"/>
                </a:ext>
              </a:extLst>
            </p:cNvPr>
            <p:cNvSpPr/>
            <p:nvPr/>
          </p:nvSpPr>
          <p:spPr>
            <a:xfrm>
              <a:off x="1271401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517;p91">
              <a:extLst>
                <a:ext uri="{FF2B5EF4-FFF2-40B4-BE49-F238E27FC236}">
                  <a16:creationId xmlns:a16="http://schemas.microsoft.com/office/drawing/2014/main" id="{6A1DF514-3A07-4A48-9763-2FE05CE5B24E}"/>
                </a:ext>
              </a:extLst>
            </p:cNvPr>
            <p:cNvSpPr/>
            <p:nvPr/>
          </p:nvSpPr>
          <p:spPr>
            <a:xfrm>
              <a:off x="1270856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518;p91">
              <a:extLst>
                <a:ext uri="{FF2B5EF4-FFF2-40B4-BE49-F238E27FC236}">
                  <a16:creationId xmlns:a16="http://schemas.microsoft.com/office/drawing/2014/main" id="{53DC0C37-76DD-364F-B1D8-1CFC0E99DBBC}"/>
                </a:ext>
              </a:extLst>
            </p:cNvPr>
            <p:cNvSpPr/>
            <p:nvPr/>
          </p:nvSpPr>
          <p:spPr>
            <a:xfrm>
              <a:off x="1271401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519;p91">
              <a:extLst>
                <a:ext uri="{FF2B5EF4-FFF2-40B4-BE49-F238E27FC236}">
                  <a16:creationId xmlns:a16="http://schemas.microsoft.com/office/drawing/2014/main" id="{9832D88D-3AAB-0E45-9CC4-6E60F8F60B44}"/>
                </a:ext>
              </a:extLst>
            </p:cNvPr>
            <p:cNvSpPr/>
            <p:nvPr/>
          </p:nvSpPr>
          <p:spPr>
            <a:xfrm>
              <a:off x="1270856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520;p91">
              <a:extLst>
                <a:ext uri="{FF2B5EF4-FFF2-40B4-BE49-F238E27FC236}">
                  <a16:creationId xmlns:a16="http://schemas.microsoft.com/office/drawing/2014/main" id="{CDCFBC9C-5CE0-1046-8C7C-F12A8BA5A130}"/>
                </a:ext>
              </a:extLst>
            </p:cNvPr>
            <p:cNvSpPr/>
            <p:nvPr/>
          </p:nvSpPr>
          <p:spPr>
            <a:xfrm>
              <a:off x="1271401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521;p91">
              <a:extLst>
                <a:ext uri="{FF2B5EF4-FFF2-40B4-BE49-F238E27FC236}">
                  <a16:creationId xmlns:a16="http://schemas.microsoft.com/office/drawing/2014/main" id="{8B861D12-BEFE-7C43-A4FF-6BBD0C13A0FB}"/>
                </a:ext>
              </a:extLst>
            </p:cNvPr>
            <p:cNvSpPr/>
            <p:nvPr/>
          </p:nvSpPr>
          <p:spPr>
            <a:xfrm>
              <a:off x="1270856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522;p91">
              <a:extLst>
                <a:ext uri="{FF2B5EF4-FFF2-40B4-BE49-F238E27FC236}">
                  <a16:creationId xmlns:a16="http://schemas.microsoft.com/office/drawing/2014/main" id="{0E9B1B4D-0041-6641-990D-C7B20EB686E8}"/>
                </a:ext>
              </a:extLst>
            </p:cNvPr>
            <p:cNvSpPr/>
            <p:nvPr/>
          </p:nvSpPr>
          <p:spPr>
            <a:xfrm>
              <a:off x="1271401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523;p91">
              <a:extLst>
                <a:ext uri="{FF2B5EF4-FFF2-40B4-BE49-F238E27FC236}">
                  <a16:creationId xmlns:a16="http://schemas.microsoft.com/office/drawing/2014/main" id="{BF6B0407-20DB-4949-B71D-884E0996CA81}"/>
                </a:ext>
              </a:extLst>
            </p:cNvPr>
            <p:cNvSpPr/>
            <p:nvPr/>
          </p:nvSpPr>
          <p:spPr>
            <a:xfrm>
              <a:off x="1270856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524;p91">
              <a:extLst>
                <a:ext uri="{FF2B5EF4-FFF2-40B4-BE49-F238E27FC236}">
                  <a16:creationId xmlns:a16="http://schemas.microsoft.com/office/drawing/2014/main" id="{34F0F343-A225-AD47-9AD9-B805FE1B8A84}"/>
                </a:ext>
              </a:extLst>
            </p:cNvPr>
            <p:cNvSpPr/>
            <p:nvPr/>
          </p:nvSpPr>
          <p:spPr>
            <a:xfrm>
              <a:off x="1271401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525;p91">
              <a:extLst>
                <a:ext uri="{FF2B5EF4-FFF2-40B4-BE49-F238E27FC236}">
                  <a16:creationId xmlns:a16="http://schemas.microsoft.com/office/drawing/2014/main" id="{30644243-E064-224C-AD7A-08C92971F68F}"/>
                </a:ext>
              </a:extLst>
            </p:cNvPr>
            <p:cNvSpPr/>
            <p:nvPr/>
          </p:nvSpPr>
          <p:spPr>
            <a:xfrm>
              <a:off x="1270856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526;p91">
              <a:extLst>
                <a:ext uri="{FF2B5EF4-FFF2-40B4-BE49-F238E27FC236}">
                  <a16:creationId xmlns:a16="http://schemas.microsoft.com/office/drawing/2014/main" id="{B52E1722-32DB-7549-A7B2-E2658CFA7215}"/>
                </a:ext>
              </a:extLst>
            </p:cNvPr>
            <p:cNvSpPr/>
            <p:nvPr/>
          </p:nvSpPr>
          <p:spPr>
            <a:xfrm>
              <a:off x="1271401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527;p91">
              <a:extLst>
                <a:ext uri="{FF2B5EF4-FFF2-40B4-BE49-F238E27FC236}">
                  <a16:creationId xmlns:a16="http://schemas.microsoft.com/office/drawing/2014/main" id="{2FC53385-34F0-4843-9835-3967A97F1FCF}"/>
                </a:ext>
              </a:extLst>
            </p:cNvPr>
            <p:cNvSpPr/>
            <p:nvPr/>
          </p:nvSpPr>
          <p:spPr>
            <a:xfrm>
              <a:off x="1270856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528;p91">
              <a:extLst>
                <a:ext uri="{FF2B5EF4-FFF2-40B4-BE49-F238E27FC236}">
                  <a16:creationId xmlns:a16="http://schemas.microsoft.com/office/drawing/2014/main" id="{74EA93C6-3894-714F-A721-6A7C31F64650}"/>
                </a:ext>
              </a:extLst>
            </p:cNvPr>
            <p:cNvSpPr/>
            <p:nvPr/>
          </p:nvSpPr>
          <p:spPr>
            <a:xfrm>
              <a:off x="1271401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529;p91">
              <a:extLst>
                <a:ext uri="{FF2B5EF4-FFF2-40B4-BE49-F238E27FC236}">
                  <a16:creationId xmlns:a16="http://schemas.microsoft.com/office/drawing/2014/main" id="{F05BCC6E-2A30-6946-98B3-436C85AC186B}"/>
                </a:ext>
              </a:extLst>
            </p:cNvPr>
            <p:cNvSpPr/>
            <p:nvPr/>
          </p:nvSpPr>
          <p:spPr>
            <a:xfrm>
              <a:off x="1270856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530;p91">
              <a:extLst>
                <a:ext uri="{FF2B5EF4-FFF2-40B4-BE49-F238E27FC236}">
                  <a16:creationId xmlns:a16="http://schemas.microsoft.com/office/drawing/2014/main" id="{061CB26E-8A76-4548-8CED-9CAA1DAFBD48}"/>
                </a:ext>
              </a:extLst>
            </p:cNvPr>
            <p:cNvSpPr/>
            <p:nvPr/>
          </p:nvSpPr>
          <p:spPr>
            <a:xfrm>
              <a:off x="1271401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531;p91">
              <a:extLst>
                <a:ext uri="{FF2B5EF4-FFF2-40B4-BE49-F238E27FC236}">
                  <a16:creationId xmlns:a16="http://schemas.microsoft.com/office/drawing/2014/main" id="{55D989E1-D20F-B440-A079-8C39A16C7D52}"/>
                </a:ext>
              </a:extLst>
            </p:cNvPr>
            <p:cNvSpPr/>
            <p:nvPr/>
          </p:nvSpPr>
          <p:spPr>
            <a:xfrm>
              <a:off x="1270856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532;p91">
              <a:extLst>
                <a:ext uri="{FF2B5EF4-FFF2-40B4-BE49-F238E27FC236}">
                  <a16:creationId xmlns:a16="http://schemas.microsoft.com/office/drawing/2014/main" id="{63251E4C-5A60-1548-A2BC-78C740824B8F}"/>
                </a:ext>
              </a:extLst>
            </p:cNvPr>
            <p:cNvSpPr/>
            <p:nvPr/>
          </p:nvSpPr>
          <p:spPr>
            <a:xfrm>
              <a:off x="1271401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533;p91">
              <a:extLst>
                <a:ext uri="{FF2B5EF4-FFF2-40B4-BE49-F238E27FC236}">
                  <a16:creationId xmlns:a16="http://schemas.microsoft.com/office/drawing/2014/main" id="{418FA11F-4AC1-E940-89DA-49605D2416CC}"/>
                </a:ext>
              </a:extLst>
            </p:cNvPr>
            <p:cNvSpPr/>
            <p:nvPr/>
          </p:nvSpPr>
          <p:spPr>
            <a:xfrm>
              <a:off x="1270856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534;p91">
              <a:extLst>
                <a:ext uri="{FF2B5EF4-FFF2-40B4-BE49-F238E27FC236}">
                  <a16:creationId xmlns:a16="http://schemas.microsoft.com/office/drawing/2014/main" id="{4DFFB416-764E-514A-B11F-6A7F64F1A670}"/>
                </a:ext>
              </a:extLst>
            </p:cNvPr>
            <p:cNvSpPr/>
            <p:nvPr/>
          </p:nvSpPr>
          <p:spPr>
            <a:xfrm>
              <a:off x="1271401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535;p91">
              <a:extLst>
                <a:ext uri="{FF2B5EF4-FFF2-40B4-BE49-F238E27FC236}">
                  <a16:creationId xmlns:a16="http://schemas.microsoft.com/office/drawing/2014/main" id="{ADFD19A4-3C17-AB46-AC97-B371E791E4A5}"/>
                </a:ext>
              </a:extLst>
            </p:cNvPr>
            <p:cNvSpPr/>
            <p:nvPr/>
          </p:nvSpPr>
          <p:spPr>
            <a:xfrm>
              <a:off x="1270856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536;p91">
              <a:extLst>
                <a:ext uri="{FF2B5EF4-FFF2-40B4-BE49-F238E27FC236}">
                  <a16:creationId xmlns:a16="http://schemas.microsoft.com/office/drawing/2014/main" id="{CD737479-8454-3849-BD70-5ACCF7222B08}"/>
                </a:ext>
              </a:extLst>
            </p:cNvPr>
            <p:cNvSpPr/>
            <p:nvPr/>
          </p:nvSpPr>
          <p:spPr>
            <a:xfrm>
              <a:off x="1271401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" name="Google Shape;8537;p91">
              <a:extLst>
                <a:ext uri="{FF2B5EF4-FFF2-40B4-BE49-F238E27FC236}">
                  <a16:creationId xmlns:a16="http://schemas.microsoft.com/office/drawing/2014/main" id="{5737B9E8-BD8B-3F4A-B5B7-EB78A2F60322}"/>
                </a:ext>
              </a:extLst>
            </p:cNvPr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463" name="Google Shape;8538;p91">
                <a:extLst>
                  <a:ext uri="{FF2B5EF4-FFF2-40B4-BE49-F238E27FC236}">
                    <a16:creationId xmlns:a16="http://schemas.microsoft.com/office/drawing/2014/main" id="{A898661A-3CD3-014A-BB46-FB16A070BA0C}"/>
                  </a:ext>
                </a:extLst>
              </p:cNvPr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8539;p91">
                <a:extLst>
                  <a:ext uri="{FF2B5EF4-FFF2-40B4-BE49-F238E27FC236}">
                    <a16:creationId xmlns:a16="http://schemas.microsoft.com/office/drawing/2014/main" id="{9513A746-AF81-754E-A6CB-16A571C5BD8C}"/>
                  </a:ext>
                </a:extLst>
              </p:cNvPr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8540;p91">
                <a:extLst>
                  <a:ext uri="{FF2B5EF4-FFF2-40B4-BE49-F238E27FC236}">
                    <a16:creationId xmlns:a16="http://schemas.microsoft.com/office/drawing/2014/main" id="{CE6A16F2-5208-4E46-9358-69C4EC3E93FF}"/>
                  </a:ext>
                </a:extLst>
              </p:cNvPr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8541;p91">
                <a:extLst>
                  <a:ext uri="{FF2B5EF4-FFF2-40B4-BE49-F238E27FC236}">
                    <a16:creationId xmlns:a16="http://schemas.microsoft.com/office/drawing/2014/main" id="{14E1694D-0AAC-1941-ACC5-59412D6D4EB8}"/>
                  </a:ext>
                </a:extLst>
              </p:cNvPr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8542;p91">
                <a:extLst>
                  <a:ext uri="{FF2B5EF4-FFF2-40B4-BE49-F238E27FC236}">
                    <a16:creationId xmlns:a16="http://schemas.microsoft.com/office/drawing/2014/main" id="{1DACDB74-0DDA-E04D-8EE0-EF46B2D9CEA6}"/>
                  </a:ext>
                </a:extLst>
              </p:cNvPr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8543;p91">
                <a:extLst>
                  <a:ext uri="{FF2B5EF4-FFF2-40B4-BE49-F238E27FC236}">
                    <a16:creationId xmlns:a16="http://schemas.microsoft.com/office/drawing/2014/main" id="{5FC3822D-1539-EE40-925B-DE35D950AC17}"/>
                  </a:ext>
                </a:extLst>
              </p:cNvPr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8544;p91">
                <a:extLst>
                  <a:ext uri="{FF2B5EF4-FFF2-40B4-BE49-F238E27FC236}">
                    <a16:creationId xmlns:a16="http://schemas.microsoft.com/office/drawing/2014/main" id="{338A94FE-114C-404C-B079-9988842F8291}"/>
                  </a:ext>
                </a:extLst>
              </p:cNvPr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8545;p91">
                <a:extLst>
                  <a:ext uri="{FF2B5EF4-FFF2-40B4-BE49-F238E27FC236}">
                    <a16:creationId xmlns:a16="http://schemas.microsoft.com/office/drawing/2014/main" id="{3B239CA3-9CAD-A447-A63B-8844384215E7}"/>
                  </a:ext>
                </a:extLst>
              </p:cNvPr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8546;p91">
                <a:extLst>
                  <a:ext uri="{FF2B5EF4-FFF2-40B4-BE49-F238E27FC236}">
                    <a16:creationId xmlns:a16="http://schemas.microsoft.com/office/drawing/2014/main" id="{48340A4B-F264-7147-8F8D-E9FFDCCF0BAB}"/>
                  </a:ext>
                </a:extLst>
              </p:cNvPr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8547;p91">
                <a:extLst>
                  <a:ext uri="{FF2B5EF4-FFF2-40B4-BE49-F238E27FC236}">
                    <a16:creationId xmlns:a16="http://schemas.microsoft.com/office/drawing/2014/main" id="{C3B9AAAF-9647-E541-A0E2-097E07023B1D}"/>
                  </a:ext>
                </a:extLst>
              </p:cNvPr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8548;p91">
                <a:extLst>
                  <a:ext uri="{FF2B5EF4-FFF2-40B4-BE49-F238E27FC236}">
                    <a16:creationId xmlns:a16="http://schemas.microsoft.com/office/drawing/2014/main" id="{B1D96C61-C36B-3C47-A35F-7762C8D3B7E5}"/>
                  </a:ext>
                </a:extLst>
              </p:cNvPr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8549;p91">
                <a:extLst>
                  <a:ext uri="{FF2B5EF4-FFF2-40B4-BE49-F238E27FC236}">
                    <a16:creationId xmlns:a16="http://schemas.microsoft.com/office/drawing/2014/main" id="{C1E27B11-9E8F-2A49-B63F-87C4543BD887}"/>
                  </a:ext>
                </a:extLst>
              </p:cNvPr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8550;p91">
                <a:extLst>
                  <a:ext uri="{FF2B5EF4-FFF2-40B4-BE49-F238E27FC236}">
                    <a16:creationId xmlns:a16="http://schemas.microsoft.com/office/drawing/2014/main" id="{0420D031-DB25-2E49-8E26-1C3C8ABF9C72}"/>
                  </a:ext>
                </a:extLst>
              </p:cNvPr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8551;p91">
                <a:extLst>
                  <a:ext uri="{FF2B5EF4-FFF2-40B4-BE49-F238E27FC236}">
                    <a16:creationId xmlns:a16="http://schemas.microsoft.com/office/drawing/2014/main" id="{180FAAD2-F028-CD42-BC04-4AA55A2F13E7}"/>
                  </a:ext>
                </a:extLst>
              </p:cNvPr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8552;p91">
                <a:extLst>
                  <a:ext uri="{FF2B5EF4-FFF2-40B4-BE49-F238E27FC236}">
                    <a16:creationId xmlns:a16="http://schemas.microsoft.com/office/drawing/2014/main" id="{2288304E-8AB6-4346-855A-D247B0014DB1}"/>
                  </a:ext>
                </a:extLst>
              </p:cNvPr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8553;p91">
                <a:extLst>
                  <a:ext uri="{FF2B5EF4-FFF2-40B4-BE49-F238E27FC236}">
                    <a16:creationId xmlns:a16="http://schemas.microsoft.com/office/drawing/2014/main" id="{0858E38B-A78D-5746-B507-50DC7B1BAC99}"/>
                  </a:ext>
                </a:extLst>
              </p:cNvPr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8554;p91">
                <a:extLst>
                  <a:ext uri="{FF2B5EF4-FFF2-40B4-BE49-F238E27FC236}">
                    <a16:creationId xmlns:a16="http://schemas.microsoft.com/office/drawing/2014/main" id="{0F07E1F9-F858-C943-B33A-FCED040C7E66}"/>
                  </a:ext>
                </a:extLst>
              </p:cNvPr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8555;p91">
                <a:extLst>
                  <a:ext uri="{FF2B5EF4-FFF2-40B4-BE49-F238E27FC236}">
                    <a16:creationId xmlns:a16="http://schemas.microsoft.com/office/drawing/2014/main" id="{0A5D128D-C08D-5643-ABBC-B0A21F2DCF88}"/>
                  </a:ext>
                </a:extLst>
              </p:cNvPr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8556;p91">
                <a:extLst>
                  <a:ext uri="{FF2B5EF4-FFF2-40B4-BE49-F238E27FC236}">
                    <a16:creationId xmlns:a16="http://schemas.microsoft.com/office/drawing/2014/main" id="{1C25E944-3EAB-1745-B69C-8F8DF726C5AD}"/>
                  </a:ext>
                </a:extLst>
              </p:cNvPr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8557;p91">
                <a:extLst>
                  <a:ext uri="{FF2B5EF4-FFF2-40B4-BE49-F238E27FC236}">
                    <a16:creationId xmlns:a16="http://schemas.microsoft.com/office/drawing/2014/main" id="{DD1E4FB3-8419-D247-9A12-25A98183DA83}"/>
                  </a:ext>
                </a:extLst>
              </p:cNvPr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8558;p91">
                <a:extLst>
                  <a:ext uri="{FF2B5EF4-FFF2-40B4-BE49-F238E27FC236}">
                    <a16:creationId xmlns:a16="http://schemas.microsoft.com/office/drawing/2014/main" id="{37011CB7-2B94-4D49-AB59-F59182064B9B}"/>
                  </a:ext>
                </a:extLst>
              </p:cNvPr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8559;p91">
                <a:extLst>
                  <a:ext uri="{FF2B5EF4-FFF2-40B4-BE49-F238E27FC236}">
                    <a16:creationId xmlns:a16="http://schemas.microsoft.com/office/drawing/2014/main" id="{F9DAA3A6-DA06-6141-AC5F-B96C28CF6E3F}"/>
                  </a:ext>
                </a:extLst>
              </p:cNvPr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8560;p91">
                <a:extLst>
                  <a:ext uri="{FF2B5EF4-FFF2-40B4-BE49-F238E27FC236}">
                    <a16:creationId xmlns:a16="http://schemas.microsoft.com/office/drawing/2014/main" id="{CB2908D5-6200-5F44-AFDE-8DF526FD902C}"/>
                  </a:ext>
                </a:extLst>
              </p:cNvPr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8561;p91">
                <a:extLst>
                  <a:ext uri="{FF2B5EF4-FFF2-40B4-BE49-F238E27FC236}">
                    <a16:creationId xmlns:a16="http://schemas.microsoft.com/office/drawing/2014/main" id="{9F809354-E75F-3A4F-90D3-98305719289D}"/>
                  </a:ext>
                </a:extLst>
              </p:cNvPr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8562;p91">
                <a:extLst>
                  <a:ext uri="{FF2B5EF4-FFF2-40B4-BE49-F238E27FC236}">
                    <a16:creationId xmlns:a16="http://schemas.microsoft.com/office/drawing/2014/main" id="{C7BB70EC-5AE3-A747-A8D9-348B7EF8AE16}"/>
                  </a:ext>
                </a:extLst>
              </p:cNvPr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8563;p91">
                <a:extLst>
                  <a:ext uri="{FF2B5EF4-FFF2-40B4-BE49-F238E27FC236}">
                    <a16:creationId xmlns:a16="http://schemas.microsoft.com/office/drawing/2014/main" id="{EAC1FC42-72FA-6E4D-86E0-843E3BD5C3A1}"/>
                  </a:ext>
                </a:extLst>
              </p:cNvPr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8564;p91">
                <a:extLst>
                  <a:ext uri="{FF2B5EF4-FFF2-40B4-BE49-F238E27FC236}">
                    <a16:creationId xmlns:a16="http://schemas.microsoft.com/office/drawing/2014/main" id="{AC5D96A7-F39C-3C49-9F4A-BBC8342CC225}"/>
                  </a:ext>
                </a:extLst>
              </p:cNvPr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8565;p91">
                <a:extLst>
                  <a:ext uri="{FF2B5EF4-FFF2-40B4-BE49-F238E27FC236}">
                    <a16:creationId xmlns:a16="http://schemas.microsoft.com/office/drawing/2014/main" id="{A838A6C0-83E8-1349-8B54-26FEB17BEA4B}"/>
                  </a:ext>
                </a:extLst>
              </p:cNvPr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8566;p91">
                <a:extLst>
                  <a:ext uri="{FF2B5EF4-FFF2-40B4-BE49-F238E27FC236}">
                    <a16:creationId xmlns:a16="http://schemas.microsoft.com/office/drawing/2014/main" id="{8C8A6CB5-B8CA-6342-9E59-BC60315F7807}"/>
                  </a:ext>
                </a:extLst>
              </p:cNvPr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8567;p91">
                <a:extLst>
                  <a:ext uri="{FF2B5EF4-FFF2-40B4-BE49-F238E27FC236}">
                    <a16:creationId xmlns:a16="http://schemas.microsoft.com/office/drawing/2014/main" id="{82F3D538-EC04-9A41-ACB2-98390B67101D}"/>
                  </a:ext>
                </a:extLst>
              </p:cNvPr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8568;p91">
                <a:extLst>
                  <a:ext uri="{FF2B5EF4-FFF2-40B4-BE49-F238E27FC236}">
                    <a16:creationId xmlns:a16="http://schemas.microsoft.com/office/drawing/2014/main" id="{79864DD7-697D-A942-B9AE-56F0AE8D57A3}"/>
                  </a:ext>
                </a:extLst>
              </p:cNvPr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8569;p91">
                <a:extLst>
                  <a:ext uri="{FF2B5EF4-FFF2-40B4-BE49-F238E27FC236}">
                    <a16:creationId xmlns:a16="http://schemas.microsoft.com/office/drawing/2014/main" id="{D3CE023C-A458-1F43-8480-EDE3205DA02E}"/>
                  </a:ext>
                </a:extLst>
              </p:cNvPr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8570;p91">
                <a:extLst>
                  <a:ext uri="{FF2B5EF4-FFF2-40B4-BE49-F238E27FC236}">
                    <a16:creationId xmlns:a16="http://schemas.microsoft.com/office/drawing/2014/main" id="{4A1ACCCB-52E5-C243-BE0A-0B254BC564A4}"/>
                  </a:ext>
                </a:extLst>
              </p:cNvPr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8571;p91">
                <a:extLst>
                  <a:ext uri="{FF2B5EF4-FFF2-40B4-BE49-F238E27FC236}">
                    <a16:creationId xmlns:a16="http://schemas.microsoft.com/office/drawing/2014/main" id="{6B8CB5ED-58EE-5D42-87B0-9F18F285E9A0}"/>
                  </a:ext>
                </a:extLst>
              </p:cNvPr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8572;p91">
                <a:extLst>
                  <a:ext uri="{FF2B5EF4-FFF2-40B4-BE49-F238E27FC236}">
                    <a16:creationId xmlns:a16="http://schemas.microsoft.com/office/drawing/2014/main" id="{310DCE2D-5136-B140-ADFA-751DB21977C0}"/>
                  </a:ext>
                </a:extLst>
              </p:cNvPr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8573;p91">
                <a:extLst>
                  <a:ext uri="{FF2B5EF4-FFF2-40B4-BE49-F238E27FC236}">
                    <a16:creationId xmlns:a16="http://schemas.microsoft.com/office/drawing/2014/main" id="{28F9E874-B391-A540-8EB8-B99ED1FB6EB8}"/>
                  </a:ext>
                </a:extLst>
              </p:cNvPr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8574;p91">
                <a:extLst>
                  <a:ext uri="{FF2B5EF4-FFF2-40B4-BE49-F238E27FC236}">
                    <a16:creationId xmlns:a16="http://schemas.microsoft.com/office/drawing/2014/main" id="{FB699818-48E4-374B-B4B7-AAD76B0BCD5A}"/>
                  </a:ext>
                </a:extLst>
              </p:cNvPr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8575;p91">
                <a:extLst>
                  <a:ext uri="{FF2B5EF4-FFF2-40B4-BE49-F238E27FC236}">
                    <a16:creationId xmlns:a16="http://schemas.microsoft.com/office/drawing/2014/main" id="{CCBA14AC-965F-6C4E-8577-E97B6D3DBA29}"/>
                  </a:ext>
                </a:extLst>
              </p:cNvPr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8576;p91">
                <a:extLst>
                  <a:ext uri="{FF2B5EF4-FFF2-40B4-BE49-F238E27FC236}">
                    <a16:creationId xmlns:a16="http://schemas.microsoft.com/office/drawing/2014/main" id="{DBE84255-0F19-E94C-971D-9B8653A822EC}"/>
                  </a:ext>
                </a:extLst>
              </p:cNvPr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8577;p91">
                <a:extLst>
                  <a:ext uri="{FF2B5EF4-FFF2-40B4-BE49-F238E27FC236}">
                    <a16:creationId xmlns:a16="http://schemas.microsoft.com/office/drawing/2014/main" id="{3F794A23-A6AC-904A-8019-98942BFC7835}"/>
                  </a:ext>
                </a:extLst>
              </p:cNvPr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8578;p91">
                <a:extLst>
                  <a:ext uri="{FF2B5EF4-FFF2-40B4-BE49-F238E27FC236}">
                    <a16:creationId xmlns:a16="http://schemas.microsoft.com/office/drawing/2014/main" id="{B5E0B4A4-6B93-0441-B072-0E2DDB9BC995}"/>
                  </a:ext>
                </a:extLst>
              </p:cNvPr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8579;p91">
                <a:extLst>
                  <a:ext uri="{FF2B5EF4-FFF2-40B4-BE49-F238E27FC236}">
                    <a16:creationId xmlns:a16="http://schemas.microsoft.com/office/drawing/2014/main" id="{CF38F710-A859-BC4D-B2B6-ADA8BF832537}"/>
                  </a:ext>
                </a:extLst>
              </p:cNvPr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8580;p91">
                <a:extLst>
                  <a:ext uri="{FF2B5EF4-FFF2-40B4-BE49-F238E27FC236}">
                    <a16:creationId xmlns:a16="http://schemas.microsoft.com/office/drawing/2014/main" id="{FB4014F6-7C55-3147-A171-C6D7B55352C1}"/>
                  </a:ext>
                </a:extLst>
              </p:cNvPr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8581;p91">
                <a:extLst>
                  <a:ext uri="{FF2B5EF4-FFF2-40B4-BE49-F238E27FC236}">
                    <a16:creationId xmlns:a16="http://schemas.microsoft.com/office/drawing/2014/main" id="{9E66F5A7-43AE-8148-BB86-6507B631B231}"/>
                  </a:ext>
                </a:extLst>
              </p:cNvPr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8582;p91">
                <a:extLst>
                  <a:ext uri="{FF2B5EF4-FFF2-40B4-BE49-F238E27FC236}">
                    <a16:creationId xmlns:a16="http://schemas.microsoft.com/office/drawing/2014/main" id="{97E2A5F8-DE0B-F54A-BF81-737DC903CC75}"/>
                  </a:ext>
                </a:extLst>
              </p:cNvPr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8583;p91">
                <a:extLst>
                  <a:ext uri="{FF2B5EF4-FFF2-40B4-BE49-F238E27FC236}">
                    <a16:creationId xmlns:a16="http://schemas.microsoft.com/office/drawing/2014/main" id="{B84772C1-1EB6-7D4D-9E13-D82DC7161FF2}"/>
                  </a:ext>
                </a:extLst>
              </p:cNvPr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8584;p91">
                <a:extLst>
                  <a:ext uri="{FF2B5EF4-FFF2-40B4-BE49-F238E27FC236}">
                    <a16:creationId xmlns:a16="http://schemas.microsoft.com/office/drawing/2014/main" id="{E47341E7-48D3-2648-8A9E-6147248C8127}"/>
                  </a:ext>
                </a:extLst>
              </p:cNvPr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8585;p91">
                <a:extLst>
                  <a:ext uri="{FF2B5EF4-FFF2-40B4-BE49-F238E27FC236}">
                    <a16:creationId xmlns:a16="http://schemas.microsoft.com/office/drawing/2014/main" id="{D2E64872-F7A7-2945-BF7C-55B137BDF5F4}"/>
                  </a:ext>
                </a:extLst>
              </p:cNvPr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8586;p91">
                <a:extLst>
                  <a:ext uri="{FF2B5EF4-FFF2-40B4-BE49-F238E27FC236}">
                    <a16:creationId xmlns:a16="http://schemas.microsoft.com/office/drawing/2014/main" id="{9CA97AA3-3F53-284A-AE20-381575175CCC}"/>
                  </a:ext>
                </a:extLst>
              </p:cNvPr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8587;p91">
                <a:extLst>
                  <a:ext uri="{FF2B5EF4-FFF2-40B4-BE49-F238E27FC236}">
                    <a16:creationId xmlns:a16="http://schemas.microsoft.com/office/drawing/2014/main" id="{F6CE26EC-D6C4-1545-9FB5-1F44A3A3ED13}"/>
                  </a:ext>
                </a:extLst>
              </p:cNvPr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8588;p91">
                <a:extLst>
                  <a:ext uri="{FF2B5EF4-FFF2-40B4-BE49-F238E27FC236}">
                    <a16:creationId xmlns:a16="http://schemas.microsoft.com/office/drawing/2014/main" id="{8835A68D-C199-3743-B637-F3CF150EC7A2}"/>
                  </a:ext>
                </a:extLst>
              </p:cNvPr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8589;p91">
                <a:extLst>
                  <a:ext uri="{FF2B5EF4-FFF2-40B4-BE49-F238E27FC236}">
                    <a16:creationId xmlns:a16="http://schemas.microsoft.com/office/drawing/2014/main" id="{753B2696-B651-974E-8837-F22A36EAE920}"/>
                  </a:ext>
                </a:extLst>
              </p:cNvPr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8590;p91">
                <a:extLst>
                  <a:ext uri="{FF2B5EF4-FFF2-40B4-BE49-F238E27FC236}">
                    <a16:creationId xmlns:a16="http://schemas.microsoft.com/office/drawing/2014/main" id="{33AE1415-DE6E-9340-86CD-719BA06A8F15}"/>
                  </a:ext>
                </a:extLst>
              </p:cNvPr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8591;p91">
                <a:extLst>
                  <a:ext uri="{FF2B5EF4-FFF2-40B4-BE49-F238E27FC236}">
                    <a16:creationId xmlns:a16="http://schemas.microsoft.com/office/drawing/2014/main" id="{D9A579D4-B164-1A43-A90E-A82C2145F773}"/>
                  </a:ext>
                </a:extLst>
              </p:cNvPr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8592;p91">
                <a:extLst>
                  <a:ext uri="{FF2B5EF4-FFF2-40B4-BE49-F238E27FC236}">
                    <a16:creationId xmlns:a16="http://schemas.microsoft.com/office/drawing/2014/main" id="{4085CF85-39FD-4E4E-AFDE-283F4287B4C4}"/>
                  </a:ext>
                </a:extLst>
              </p:cNvPr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8593;p91">
                <a:extLst>
                  <a:ext uri="{FF2B5EF4-FFF2-40B4-BE49-F238E27FC236}">
                    <a16:creationId xmlns:a16="http://schemas.microsoft.com/office/drawing/2014/main" id="{E7A07266-347D-5E4D-BC78-794FD31777C4}"/>
                  </a:ext>
                </a:extLst>
              </p:cNvPr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8594;p91">
                <a:extLst>
                  <a:ext uri="{FF2B5EF4-FFF2-40B4-BE49-F238E27FC236}">
                    <a16:creationId xmlns:a16="http://schemas.microsoft.com/office/drawing/2014/main" id="{D51EF6B5-46A7-BD4F-BF61-4C744C23B72F}"/>
                  </a:ext>
                </a:extLst>
              </p:cNvPr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8595;p91">
                <a:extLst>
                  <a:ext uri="{FF2B5EF4-FFF2-40B4-BE49-F238E27FC236}">
                    <a16:creationId xmlns:a16="http://schemas.microsoft.com/office/drawing/2014/main" id="{C04CD137-24C7-7946-ACA2-15E95B24F0DF}"/>
                  </a:ext>
                </a:extLst>
              </p:cNvPr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8596;p91">
                <a:extLst>
                  <a:ext uri="{FF2B5EF4-FFF2-40B4-BE49-F238E27FC236}">
                    <a16:creationId xmlns:a16="http://schemas.microsoft.com/office/drawing/2014/main" id="{0F74BA37-6985-B44B-AAC0-7AC87C6B9ACC}"/>
                  </a:ext>
                </a:extLst>
              </p:cNvPr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8597;p91">
                <a:extLst>
                  <a:ext uri="{FF2B5EF4-FFF2-40B4-BE49-F238E27FC236}">
                    <a16:creationId xmlns:a16="http://schemas.microsoft.com/office/drawing/2014/main" id="{61601F71-D070-CA45-B096-FA23FD5EE2F7}"/>
                  </a:ext>
                </a:extLst>
              </p:cNvPr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8598;p91">
                <a:extLst>
                  <a:ext uri="{FF2B5EF4-FFF2-40B4-BE49-F238E27FC236}">
                    <a16:creationId xmlns:a16="http://schemas.microsoft.com/office/drawing/2014/main" id="{47478407-8DD9-5444-B46E-3BF87434AB4B}"/>
                  </a:ext>
                </a:extLst>
              </p:cNvPr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8599;p91">
                <a:extLst>
                  <a:ext uri="{FF2B5EF4-FFF2-40B4-BE49-F238E27FC236}">
                    <a16:creationId xmlns:a16="http://schemas.microsoft.com/office/drawing/2014/main" id="{4F0CA86A-C675-2E4E-94BB-E7FD887D514E}"/>
                  </a:ext>
                </a:extLst>
              </p:cNvPr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8600;p91">
                <a:extLst>
                  <a:ext uri="{FF2B5EF4-FFF2-40B4-BE49-F238E27FC236}">
                    <a16:creationId xmlns:a16="http://schemas.microsoft.com/office/drawing/2014/main" id="{57B95C1B-B2C2-1045-BE52-412CA78DB2AE}"/>
                  </a:ext>
                </a:extLst>
              </p:cNvPr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8601;p91">
                <a:extLst>
                  <a:ext uri="{FF2B5EF4-FFF2-40B4-BE49-F238E27FC236}">
                    <a16:creationId xmlns:a16="http://schemas.microsoft.com/office/drawing/2014/main" id="{75E4ECB2-88CF-AD45-BCF9-7F160A0F1F20}"/>
                  </a:ext>
                </a:extLst>
              </p:cNvPr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8602;p91">
                <a:extLst>
                  <a:ext uri="{FF2B5EF4-FFF2-40B4-BE49-F238E27FC236}">
                    <a16:creationId xmlns:a16="http://schemas.microsoft.com/office/drawing/2014/main" id="{E316FC23-B26C-584B-90B0-A48B8705BB3B}"/>
                  </a:ext>
                </a:extLst>
              </p:cNvPr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8603;p91">
                <a:extLst>
                  <a:ext uri="{FF2B5EF4-FFF2-40B4-BE49-F238E27FC236}">
                    <a16:creationId xmlns:a16="http://schemas.microsoft.com/office/drawing/2014/main" id="{C89D544F-EA30-CE44-929B-444AFCE7B363}"/>
                  </a:ext>
                </a:extLst>
              </p:cNvPr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8604;p91">
                <a:extLst>
                  <a:ext uri="{FF2B5EF4-FFF2-40B4-BE49-F238E27FC236}">
                    <a16:creationId xmlns:a16="http://schemas.microsoft.com/office/drawing/2014/main" id="{3599AEBA-4670-E749-9494-2432928ECC8E}"/>
                  </a:ext>
                </a:extLst>
              </p:cNvPr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8605;p91">
                <a:extLst>
                  <a:ext uri="{FF2B5EF4-FFF2-40B4-BE49-F238E27FC236}">
                    <a16:creationId xmlns:a16="http://schemas.microsoft.com/office/drawing/2014/main" id="{074BE8FF-37C9-6448-A27A-A227242A5452}"/>
                  </a:ext>
                </a:extLst>
              </p:cNvPr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8606;p91">
                <a:extLst>
                  <a:ext uri="{FF2B5EF4-FFF2-40B4-BE49-F238E27FC236}">
                    <a16:creationId xmlns:a16="http://schemas.microsoft.com/office/drawing/2014/main" id="{7817CC63-0050-AF4E-A118-425540CB7F96}"/>
                  </a:ext>
                </a:extLst>
              </p:cNvPr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8607;p91">
                <a:extLst>
                  <a:ext uri="{FF2B5EF4-FFF2-40B4-BE49-F238E27FC236}">
                    <a16:creationId xmlns:a16="http://schemas.microsoft.com/office/drawing/2014/main" id="{771DE71E-E255-F848-8929-091CF2E185BA}"/>
                  </a:ext>
                </a:extLst>
              </p:cNvPr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8608;p91">
                <a:extLst>
                  <a:ext uri="{FF2B5EF4-FFF2-40B4-BE49-F238E27FC236}">
                    <a16:creationId xmlns:a16="http://schemas.microsoft.com/office/drawing/2014/main" id="{5491D272-2B91-AC49-90E0-94D9F3D0F2EC}"/>
                  </a:ext>
                </a:extLst>
              </p:cNvPr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8609;p91">
                <a:extLst>
                  <a:ext uri="{FF2B5EF4-FFF2-40B4-BE49-F238E27FC236}">
                    <a16:creationId xmlns:a16="http://schemas.microsoft.com/office/drawing/2014/main" id="{3665F0B8-8A96-DD4B-945A-A3B273FAD8BA}"/>
                  </a:ext>
                </a:extLst>
              </p:cNvPr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8610;p91">
                <a:extLst>
                  <a:ext uri="{FF2B5EF4-FFF2-40B4-BE49-F238E27FC236}">
                    <a16:creationId xmlns:a16="http://schemas.microsoft.com/office/drawing/2014/main" id="{A16357C7-8D4C-E04E-98A4-ACA03605D0BB}"/>
                  </a:ext>
                </a:extLst>
              </p:cNvPr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8611;p91">
                <a:extLst>
                  <a:ext uri="{FF2B5EF4-FFF2-40B4-BE49-F238E27FC236}">
                    <a16:creationId xmlns:a16="http://schemas.microsoft.com/office/drawing/2014/main" id="{C3ED9E2C-40A9-3743-9DAE-03DEB7A9E474}"/>
                  </a:ext>
                </a:extLst>
              </p:cNvPr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8612;p91">
                <a:extLst>
                  <a:ext uri="{FF2B5EF4-FFF2-40B4-BE49-F238E27FC236}">
                    <a16:creationId xmlns:a16="http://schemas.microsoft.com/office/drawing/2014/main" id="{1F811EF7-EFCD-614B-8841-D55CC81FD611}"/>
                  </a:ext>
                </a:extLst>
              </p:cNvPr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8613;p91">
                <a:extLst>
                  <a:ext uri="{FF2B5EF4-FFF2-40B4-BE49-F238E27FC236}">
                    <a16:creationId xmlns:a16="http://schemas.microsoft.com/office/drawing/2014/main" id="{27831703-34D5-2C46-84E1-547C7E53B8A3}"/>
                  </a:ext>
                </a:extLst>
              </p:cNvPr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8614;p91">
                <a:extLst>
                  <a:ext uri="{FF2B5EF4-FFF2-40B4-BE49-F238E27FC236}">
                    <a16:creationId xmlns:a16="http://schemas.microsoft.com/office/drawing/2014/main" id="{3927E084-EAC2-0047-84D0-11E76410658A}"/>
                  </a:ext>
                </a:extLst>
              </p:cNvPr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8615;p91">
                <a:extLst>
                  <a:ext uri="{FF2B5EF4-FFF2-40B4-BE49-F238E27FC236}">
                    <a16:creationId xmlns:a16="http://schemas.microsoft.com/office/drawing/2014/main" id="{A9600893-73FE-034C-9797-E9513548963E}"/>
                  </a:ext>
                </a:extLst>
              </p:cNvPr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8616;p91">
                <a:extLst>
                  <a:ext uri="{FF2B5EF4-FFF2-40B4-BE49-F238E27FC236}">
                    <a16:creationId xmlns:a16="http://schemas.microsoft.com/office/drawing/2014/main" id="{0C79A2AA-BE8D-5745-9365-DC526C01CEB9}"/>
                  </a:ext>
                </a:extLst>
              </p:cNvPr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8617;p91">
                <a:extLst>
                  <a:ext uri="{FF2B5EF4-FFF2-40B4-BE49-F238E27FC236}">
                    <a16:creationId xmlns:a16="http://schemas.microsoft.com/office/drawing/2014/main" id="{718AC75B-42B1-9047-BBA3-596A4F425925}"/>
                  </a:ext>
                </a:extLst>
              </p:cNvPr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8618;p91">
                <a:extLst>
                  <a:ext uri="{FF2B5EF4-FFF2-40B4-BE49-F238E27FC236}">
                    <a16:creationId xmlns:a16="http://schemas.microsoft.com/office/drawing/2014/main" id="{200C89E2-AAFB-B246-BC2E-8F6C59D3434C}"/>
                  </a:ext>
                </a:extLst>
              </p:cNvPr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8619;p91">
                <a:extLst>
                  <a:ext uri="{FF2B5EF4-FFF2-40B4-BE49-F238E27FC236}">
                    <a16:creationId xmlns:a16="http://schemas.microsoft.com/office/drawing/2014/main" id="{3221C2FC-FF53-EB4A-9DAB-109D50C3DB7F}"/>
                  </a:ext>
                </a:extLst>
              </p:cNvPr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8620;p91">
                <a:extLst>
                  <a:ext uri="{FF2B5EF4-FFF2-40B4-BE49-F238E27FC236}">
                    <a16:creationId xmlns:a16="http://schemas.microsoft.com/office/drawing/2014/main" id="{B635E333-F379-814A-9620-29064272021E}"/>
                  </a:ext>
                </a:extLst>
              </p:cNvPr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8621;p91">
                <a:extLst>
                  <a:ext uri="{FF2B5EF4-FFF2-40B4-BE49-F238E27FC236}">
                    <a16:creationId xmlns:a16="http://schemas.microsoft.com/office/drawing/2014/main" id="{43D86322-C7C3-A34C-ABFD-1F7A0FB29E10}"/>
                  </a:ext>
                </a:extLst>
              </p:cNvPr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8622;p91">
                <a:extLst>
                  <a:ext uri="{FF2B5EF4-FFF2-40B4-BE49-F238E27FC236}">
                    <a16:creationId xmlns:a16="http://schemas.microsoft.com/office/drawing/2014/main" id="{37BC9470-319C-1549-9E48-14A68021A369}"/>
                  </a:ext>
                </a:extLst>
              </p:cNvPr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8623;p91">
                <a:extLst>
                  <a:ext uri="{FF2B5EF4-FFF2-40B4-BE49-F238E27FC236}">
                    <a16:creationId xmlns:a16="http://schemas.microsoft.com/office/drawing/2014/main" id="{F5B90C38-B099-694A-8CB5-4440AA3F9F93}"/>
                  </a:ext>
                </a:extLst>
              </p:cNvPr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8624;p91">
                <a:extLst>
                  <a:ext uri="{FF2B5EF4-FFF2-40B4-BE49-F238E27FC236}">
                    <a16:creationId xmlns:a16="http://schemas.microsoft.com/office/drawing/2014/main" id="{8BDF09B5-73A0-6646-9D9A-291C93AF1DA9}"/>
                  </a:ext>
                </a:extLst>
              </p:cNvPr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8625;p91">
                <a:extLst>
                  <a:ext uri="{FF2B5EF4-FFF2-40B4-BE49-F238E27FC236}">
                    <a16:creationId xmlns:a16="http://schemas.microsoft.com/office/drawing/2014/main" id="{2FC9CA34-E6C0-4645-B902-FE453C59A262}"/>
                  </a:ext>
                </a:extLst>
              </p:cNvPr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8626;p91">
                <a:extLst>
                  <a:ext uri="{FF2B5EF4-FFF2-40B4-BE49-F238E27FC236}">
                    <a16:creationId xmlns:a16="http://schemas.microsoft.com/office/drawing/2014/main" id="{BB93B5B2-3A58-994D-9F56-46E0670DD777}"/>
                  </a:ext>
                </a:extLst>
              </p:cNvPr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8627;p91">
                <a:extLst>
                  <a:ext uri="{FF2B5EF4-FFF2-40B4-BE49-F238E27FC236}">
                    <a16:creationId xmlns:a16="http://schemas.microsoft.com/office/drawing/2014/main" id="{FA7D52E6-7A84-1347-AB37-AB6684676C8B}"/>
                  </a:ext>
                </a:extLst>
              </p:cNvPr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8628;p91">
                <a:extLst>
                  <a:ext uri="{FF2B5EF4-FFF2-40B4-BE49-F238E27FC236}">
                    <a16:creationId xmlns:a16="http://schemas.microsoft.com/office/drawing/2014/main" id="{AAE4B942-6EAA-BA40-95AD-849F3B6D7371}"/>
                  </a:ext>
                </a:extLst>
              </p:cNvPr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8629;p91">
                <a:extLst>
                  <a:ext uri="{FF2B5EF4-FFF2-40B4-BE49-F238E27FC236}">
                    <a16:creationId xmlns:a16="http://schemas.microsoft.com/office/drawing/2014/main" id="{EEE89102-E1C5-ED44-B569-266A9B486830}"/>
                  </a:ext>
                </a:extLst>
              </p:cNvPr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8630;p91">
                <a:extLst>
                  <a:ext uri="{FF2B5EF4-FFF2-40B4-BE49-F238E27FC236}">
                    <a16:creationId xmlns:a16="http://schemas.microsoft.com/office/drawing/2014/main" id="{420050C6-71ED-6041-B789-FBCE8391F252}"/>
                  </a:ext>
                </a:extLst>
              </p:cNvPr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8631;p91">
                <a:extLst>
                  <a:ext uri="{FF2B5EF4-FFF2-40B4-BE49-F238E27FC236}">
                    <a16:creationId xmlns:a16="http://schemas.microsoft.com/office/drawing/2014/main" id="{1F7D739F-E443-F24B-B013-212B7DDB0857}"/>
                  </a:ext>
                </a:extLst>
              </p:cNvPr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8632;p91">
                <a:extLst>
                  <a:ext uri="{FF2B5EF4-FFF2-40B4-BE49-F238E27FC236}">
                    <a16:creationId xmlns:a16="http://schemas.microsoft.com/office/drawing/2014/main" id="{FF6113A7-E39F-4549-9A22-05E0EDE0238B}"/>
                  </a:ext>
                </a:extLst>
              </p:cNvPr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8633;p91">
                <a:extLst>
                  <a:ext uri="{FF2B5EF4-FFF2-40B4-BE49-F238E27FC236}">
                    <a16:creationId xmlns:a16="http://schemas.microsoft.com/office/drawing/2014/main" id="{65B015D7-AF4C-6A47-A2EE-7A381ADF2FD6}"/>
                  </a:ext>
                </a:extLst>
              </p:cNvPr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8634;p91">
                <a:extLst>
                  <a:ext uri="{FF2B5EF4-FFF2-40B4-BE49-F238E27FC236}">
                    <a16:creationId xmlns:a16="http://schemas.microsoft.com/office/drawing/2014/main" id="{08FDFB6D-577F-5843-ACBF-3667A91A6DC1}"/>
                  </a:ext>
                </a:extLst>
              </p:cNvPr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8635;p91">
                <a:extLst>
                  <a:ext uri="{FF2B5EF4-FFF2-40B4-BE49-F238E27FC236}">
                    <a16:creationId xmlns:a16="http://schemas.microsoft.com/office/drawing/2014/main" id="{CF5ADCD2-3EA0-8E42-80FD-22238739B46A}"/>
                  </a:ext>
                </a:extLst>
              </p:cNvPr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8636;p91">
                <a:extLst>
                  <a:ext uri="{FF2B5EF4-FFF2-40B4-BE49-F238E27FC236}">
                    <a16:creationId xmlns:a16="http://schemas.microsoft.com/office/drawing/2014/main" id="{1C62E00D-87A1-B64E-9F4B-2C7FFF63763E}"/>
                  </a:ext>
                </a:extLst>
              </p:cNvPr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8637;p91">
                <a:extLst>
                  <a:ext uri="{FF2B5EF4-FFF2-40B4-BE49-F238E27FC236}">
                    <a16:creationId xmlns:a16="http://schemas.microsoft.com/office/drawing/2014/main" id="{92DC0FE5-9CDC-2D41-809B-49609C1865AF}"/>
                  </a:ext>
                </a:extLst>
              </p:cNvPr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8638;p91">
                <a:extLst>
                  <a:ext uri="{FF2B5EF4-FFF2-40B4-BE49-F238E27FC236}">
                    <a16:creationId xmlns:a16="http://schemas.microsoft.com/office/drawing/2014/main" id="{BEC4407B-ACB8-1548-A99D-000A9C81C755}"/>
                  </a:ext>
                </a:extLst>
              </p:cNvPr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8639;p91">
                <a:extLst>
                  <a:ext uri="{FF2B5EF4-FFF2-40B4-BE49-F238E27FC236}">
                    <a16:creationId xmlns:a16="http://schemas.microsoft.com/office/drawing/2014/main" id="{923E772B-9C2B-E746-99C1-E52B0AEEC09E}"/>
                  </a:ext>
                </a:extLst>
              </p:cNvPr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8640;p91">
                <a:extLst>
                  <a:ext uri="{FF2B5EF4-FFF2-40B4-BE49-F238E27FC236}">
                    <a16:creationId xmlns:a16="http://schemas.microsoft.com/office/drawing/2014/main" id="{6E48FBE4-8C93-5E4D-90FF-46527D769AB2}"/>
                  </a:ext>
                </a:extLst>
              </p:cNvPr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8641;p91">
                <a:extLst>
                  <a:ext uri="{FF2B5EF4-FFF2-40B4-BE49-F238E27FC236}">
                    <a16:creationId xmlns:a16="http://schemas.microsoft.com/office/drawing/2014/main" id="{0F9EA2E4-5F96-884A-95D5-24FF9970D6A3}"/>
                  </a:ext>
                </a:extLst>
              </p:cNvPr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8642;p91">
                <a:extLst>
                  <a:ext uri="{FF2B5EF4-FFF2-40B4-BE49-F238E27FC236}">
                    <a16:creationId xmlns:a16="http://schemas.microsoft.com/office/drawing/2014/main" id="{51F787E2-62C5-A147-8BD6-8CC5C27D7740}"/>
                  </a:ext>
                </a:extLst>
              </p:cNvPr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8643;p91">
                <a:extLst>
                  <a:ext uri="{FF2B5EF4-FFF2-40B4-BE49-F238E27FC236}">
                    <a16:creationId xmlns:a16="http://schemas.microsoft.com/office/drawing/2014/main" id="{3A0BD50C-D0BB-7943-A855-26770A587E60}"/>
                  </a:ext>
                </a:extLst>
              </p:cNvPr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8644;p91">
                <a:extLst>
                  <a:ext uri="{FF2B5EF4-FFF2-40B4-BE49-F238E27FC236}">
                    <a16:creationId xmlns:a16="http://schemas.microsoft.com/office/drawing/2014/main" id="{3A929090-FCC0-814E-A92A-8167E302A3B2}"/>
                  </a:ext>
                </a:extLst>
              </p:cNvPr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8645;p91">
                <a:extLst>
                  <a:ext uri="{FF2B5EF4-FFF2-40B4-BE49-F238E27FC236}">
                    <a16:creationId xmlns:a16="http://schemas.microsoft.com/office/drawing/2014/main" id="{23576C75-87FA-C240-AB71-451768E49DE1}"/>
                  </a:ext>
                </a:extLst>
              </p:cNvPr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8646;p91">
                <a:extLst>
                  <a:ext uri="{FF2B5EF4-FFF2-40B4-BE49-F238E27FC236}">
                    <a16:creationId xmlns:a16="http://schemas.microsoft.com/office/drawing/2014/main" id="{5F720439-2638-EB44-97BA-C34CA983FEB4}"/>
                  </a:ext>
                </a:extLst>
              </p:cNvPr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8647;p91">
                <a:extLst>
                  <a:ext uri="{FF2B5EF4-FFF2-40B4-BE49-F238E27FC236}">
                    <a16:creationId xmlns:a16="http://schemas.microsoft.com/office/drawing/2014/main" id="{306EEA4A-94CD-3A42-A287-731F7E4D7D1F}"/>
                  </a:ext>
                </a:extLst>
              </p:cNvPr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8648;p91">
                <a:extLst>
                  <a:ext uri="{FF2B5EF4-FFF2-40B4-BE49-F238E27FC236}">
                    <a16:creationId xmlns:a16="http://schemas.microsoft.com/office/drawing/2014/main" id="{BA54894F-7A9E-5F4E-A6D1-073878AFB179}"/>
                  </a:ext>
                </a:extLst>
              </p:cNvPr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8649;p91">
                <a:extLst>
                  <a:ext uri="{FF2B5EF4-FFF2-40B4-BE49-F238E27FC236}">
                    <a16:creationId xmlns:a16="http://schemas.microsoft.com/office/drawing/2014/main" id="{7B541487-C8B4-B248-A69B-E6FF2094F982}"/>
                  </a:ext>
                </a:extLst>
              </p:cNvPr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8650;p91">
                <a:extLst>
                  <a:ext uri="{FF2B5EF4-FFF2-40B4-BE49-F238E27FC236}">
                    <a16:creationId xmlns:a16="http://schemas.microsoft.com/office/drawing/2014/main" id="{BB7583BA-1733-A64E-A943-E856F1865620}"/>
                  </a:ext>
                </a:extLst>
              </p:cNvPr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8651;p91">
                <a:extLst>
                  <a:ext uri="{FF2B5EF4-FFF2-40B4-BE49-F238E27FC236}">
                    <a16:creationId xmlns:a16="http://schemas.microsoft.com/office/drawing/2014/main" id="{13208E16-4706-EA45-A333-A9112F292DCB}"/>
                  </a:ext>
                </a:extLst>
              </p:cNvPr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8652;p91">
                <a:extLst>
                  <a:ext uri="{FF2B5EF4-FFF2-40B4-BE49-F238E27FC236}">
                    <a16:creationId xmlns:a16="http://schemas.microsoft.com/office/drawing/2014/main" id="{82B96632-95D6-1246-A94C-4FB4EA9FC0CA}"/>
                  </a:ext>
                </a:extLst>
              </p:cNvPr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8653;p91">
                <a:extLst>
                  <a:ext uri="{FF2B5EF4-FFF2-40B4-BE49-F238E27FC236}">
                    <a16:creationId xmlns:a16="http://schemas.microsoft.com/office/drawing/2014/main" id="{AC823022-3DC9-B149-98F6-95A3C3D6281B}"/>
                  </a:ext>
                </a:extLst>
              </p:cNvPr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8654;p91">
                <a:extLst>
                  <a:ext uri="{FF2B5EF4-FFF2-40B4-BE49-F238E27FC236}">
                    <a16:creationId xmlns:a16="http://schemas.microsoft.com/office/drawing/2014/main" id="{F950E637-B6A6-1344-AE67-8A3B97C8EDC6}"/>
                  </a:ext>
                </a:extLst>
              </p:cNvPr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8655;p91">
                <a:extLst>
                  <a:ext uri="{FF2B5EF4-FFF2-40B4-BE49-F238E27FC236}">
                    <a16:creationId xmlns:a16="http://schemas.microsoft.com/office/drawing/2014/main" id="{57721CE4-3536-B745-ABC3-1CA57F198257}"/>
                  </a:ext>
                </a:extLst>
              </p:cNvPr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8656;p91">
                <a:extLst>
                  <a:ext uri="{FF2B5EF4-FFF2-40B4-BE49-F238E27FC236}">
                    <a16:creationId xmlns:a16="http://schemas.microsoft.com/office/drawing/2014/main" id="{CDECAAA8-5246-DD4B-90A7-EF52D4687F63}"/>
                  </a:ext>
                </a:extLst>
              </p:cNvPr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8657;p91">
                <a:extLst>
                  <a:ext uri="{FF2B5EF4-FFF2-40B4-BE49-F238E27FC236}">
                    <a16:creationId xmlns:a16="http://schemas.microsoft.com/office/drawing/2014/main" id="{1A82FF3A-4B03-DC4F-A18D-776B1361FFAB}"/>
                  </a:ext>
                </a:extLst>
              </p:cNvPr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8658;p91">
                <a:extLst>
                  <a:ext uri="{FF2B5EF4-FFF2-40B4-BE49-F238E27FC236}">
                    <a16:creationId xmlns:a16="http://schemas.microsoft.com/office/drawing/2014/main" id="{3D6AFB2B-00EB-2443-A42D-75A6DDF42A56}"/>
                  </a:ext>
                </a:extLst>
              </p:cNvPr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8659;p91">
                <a:extLst>
                  <a:ext uri="{FF2B5EF4-FFF2-40B4-BE49-F238E27FC236}">
                    <a16:creationId xmlns:a16="http://schemas.microsoft.com/office/drawing/2014/main" id="{4F96FAB9-51EF-5D45-AFB9-6DBB73C9941D}"/>
                  </a:ext>
                </a:extLst>
              </p:cNvPr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8660;p91">
                <a:extLst>
                  <a:ext uri="{FF2B5EF4-FFF2-40B4-BE49-F238E27FC236}">
                    <a16:creationId xmlns:a16="http://schemas.microsoft.com/office/drawing/2014/main" id="{ADCDC5A1-F417-1F43-9527-E1D01984687E}"/>
                  </a:ext>
                </a:extLst>
              </p:cNvPr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8661;p91">
                <a:extLst>
                  <a:ext uri="{FF2B5EF4-FFF2-40B4-BE49-F238E27FC236}">
                    <a16:creationId xmlns:a16="http://schemas.microsoft.com/office/drawing/2014/main" id="{2C8B2D97-C9B5-964E-8202-26291CD10737}"/>
                  </a:ext>
                </a:extLst>
              </p:cNvPr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8662;p91">
                <a:extLst>
                  <a:ext uri="{FF2B5EF4-FFF2-40B4-BE49-F238E27FC236}">
                    <a16:creationId xmlns:a16="http://schemas.microsoft.com/office/drawing/2014/main" id="{86F0A665-6241-4047-BD75-D84B04EFF989}"/>
                  </a:ext>
                </a:extLst>
              </p:cNvPr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8663;p91">
                <a:extLst>
                  <a:ext uri="{FF2B5EF4-FFF2-40B4-BE49-F238E27FC236}">
                    <a16:creationId xmlns:a16="http://schemas.microsoft.com/office/drawing/2014/main" id="{84E48B9E-1201-534F-81B5-117F7D089FFF}"/>
                  </a:ext>
                </a:extLst>
              </p:cNvPr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8664;p91">
                <a:extLst>
                  <a:ext uri="{FF2B5EF4-FFF2-40B4-BE49-F238E27FC236}">
                    <a16:creationId xmlns:a16="http://schemas.microsoft.com/office/drawing/2014/main" id="{FA1ECD21-31D2-754C-B9C8-8735F9F12AEA}"/>
                  </a:ext>
                </a:extLst>
              </p:cNvPr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8665;p91">
                <a:extLst>
                  <a:ext uri="{FF2B5EF4-FFF2-40B4-BE49-F238E27FC236}">
                    <a16:creationId xmlns:a16="http://schemas.microsoft.com/office/drawing/2014/main" id="{E5BF2DDA-58A4-CC46-8BB8-1B8CAF661091}"/>
                  </a:ext>
                </a:extLst>
              </p:cNvPr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8666;p91">
                <a:extLst>
                  <a:ext uri="{FF2B5EF4-FFF2-40B4-BE49-F238E27FC236}">
                    <a16:creationId xmlns:a16="http://schemas.microsoft.com/office/drawing/2014/main" id="{58589F02-23E8-D147-9DEB-A5207320B0D4}"/>
                  </a:ext>
                </a:extLst>
              </p:cNvPr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8667;p91">
                <a:extLst>
                  <a:ext uri="{FF2B5EF4-FFF2-40B4-BE49-F238E27FC236}">
                    <a16:creationId xmlns:a16="http://schemas.microsoft.com/office/drawing/2014/main" id="{1581B6B8-F7C1-4F44-9C01-5B3C6CE1AB7C}"/>
                  </a:ext>
                </a:extLst>
              </p:cNvPr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8668;p91">
                <a:extLst>
                  <a:ext uri="{FF2B5EF4-FFF2-40B4-BE49-F238E27FC236}">
                    <a16:creationId xmlns:a16="http://schemas.microsoft.com/office/drawing/2014/main" id="{57BD308D-88F4-E04A-B532-447843995401}"/>
                  </a:ext>
                </a:extLst>
              </p:cNvPr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8669;p91">
                <a:extLst>
                  <a:ext uri="{FF2B5EF4-FFF2-40B4-BE49-F238E27FC236}">
                    <a16:creationId xmlns:a16="http://schemas.microsoft.com/office/drawing/2014/main" id="{8A9386C6-075A-0F40-AC6D-AB7DF6B37F42}"/>
                  </a:ext>
                </a:extLst>
              </p:cNvPr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8670;p91">
                <a:extLst>
                  <a:ext uri="{FF2B5EF4-FFF2-40B4-BE49-F238E27FC236}">
                    <a16:creationId xmlns:a16="http://schemas.microsoft.com/office/drawing/2014/main" id="{ADBDE0AC-7799-2A46-949A-0CA8F88594D8}"/>
                  </a:ext>
                </a:extLst>
              </p:cNvPr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8671;p91">
                <a:extLst>
                  <a:ext uri="{FF2B5EF4-FFF2-40B4-BE49-F238E27FC236}">
                    <a16:creationId xmlns:a16="http://schemas.microsoft.com/office/drawing/2014/main" id="{D4B15E26-EDA9-4F42-B873-06E218462D53}"/>
                  </a:ext>
                </a:extLst>
              </p:cNvPr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8672;p91">
                <a:extLst>
                  <a:ext uri="{FF2B5EF4-FFF2-40B4-BE49-F238E27FC236}">
                    <a16:creationId xmlns:a16="http://schemas.microsoft.com/office/drawing/2014/main" id="{41C98742-3EE2-DF4E-B9CE-CEBF68A8ECA9}"/>
                  </a:ext>
                </a:extLst>
              </p:cNvPr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8673;p91">
                <a:extLst>
                  <a:ext uri="{FF2B5EF4-FFF2-40B4-BE49-F238E27FC236}">
                    <a16:creationId xmlns:a16="http://schemas.microsoft.com/office/drawing/2014/main" id="{4502821A-76E3-F142-A679-C0D1E363248D}"/>
                  </a:ext>
                </a:extLst>
              </p:cNvPr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8674;p91">
                <a:extLst>
                  <a:ext uri="{FF2B5EF4-FFF2-40B4-BE49-F238E27FC236}">
                    <a16:creationId xmlns:a16="http://schemas.microsoft.com/office/drawing/2014/main" id="{28A4AE1A-417B-3A4B-8D5D-2CFC14EF0513}"/>
                  </a:ext>
                </a:extLst>
              </p:cNvPr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8675;p91">
                <a:extLst>
                  <a:ext uri="{FF2B5EF4-FFF2-40B4-BE49-F238E27FC236}">
                    <a16:creationId xmlns:a16="http://schemas.microsoft.com/office/drawing/2014/main" id="{4D0DE7A6-2CBF-DE42-B205-813F79653296}"/>
                  </a:ext>
                </a:extLst>
              </p:cNvPr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8676;p91">
                <a:extLst>
                  <a:ext uri="{FF2B5EF4-FFF2-40B4-BE49-F238E27FC236}">
                    <a16:creationId xmlns:a16="http://schemas.microsoft.com/office/drawing/2014/main" id="{70203EF2-0C9A-4743-B724-7F55E08EF6FA}"/>
                  </a:ext>
                </a:extLst>
              </p:cNvPr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8677;p91">
                <a:extLst>
                  <a:ext uri="{FF2B5EF4-FFF2-40B4-BE49-F238E27FC236}">
                    <a16:creationId xmlns:a16="http://schemas.microsoft.com/office/drawing/2014/main" id="{3EE9628A-BC5B-0A49-A8A2-0E261E26347A}"/>
                  </a:ext>
                </a:extLst>
              </p:cNvPr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8678;p91">
                <a:extLst>
                  <a:ext uri="{FF2B5EF4-FFF2-40B4-BE49-F238E27FC236}">
                    <a16:creationId xmlns:a16="http://schemas.microsoft.com/office/drawing/2014/main" id="{F01CF548-D295-8346-B441-FB14AB04B7F9}"/>
                  </a:ext>
                </a:extLst>
              </p:cNvPr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8679;p91">
                <a:extLst>
                  <a:ext uri="{FF2B5EF4-FFF2-40B4-BE49-F238E27FC236}">
                    <a16:creationId xmlns:a16="http://schemas.microsoft.com/office/drawing/2014/main" id="{C20D5BA2-70E6-8443-BED2-0CE1EBC2B64E}"/>
                  </a:ext>
                </a:extLst>
              </p:cNvPr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8680;p91">
                <a:extLst>
                  <a:ext uri="{FF2B5EF4-FFF2-40B4-BE49-F238E27FC236}">
                    <a16:creationId xmlns:a16="http://schemas.microsoft.com/office/drawing/2014/main" id="{8371B058-F471-5C4F-BF68-6CB9FD778B93}"/>
                  </a:ext>
                </a:extLst>
              </p:cNvPr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8681;p91">
                <a:extLst>
                  <a:ext uri="{FF2B5EF4-FFF2-40B4-BE49-F238E27FC236}">
                    <a16:creationId xmlns:a16="http://schemas.microsoft.com/office/drawing/2014/main" id="{E6DC034B-D6AA-7F4E-8765-AF9340BB2DDC}"/>
                  </a:ext>
                </a:extLst>
              </p:cNvPr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8682;p91">
                <a:extLst>
                  <a:ext uri="{FF2B5EF4-FFF2-40B4-BE49-F238E27FC236}">
                    <a16:creationId xmlns:a16="http://schemas.microsoft.com/office/drawing/2014/main" id="{0F8EAA04-8F91-E54A-B28B-6F1C4B45D670}"/>
                  </a:ext>
                </a:extLst>
              </p:cNvPr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8683;p91">
                <a:extLst>
                  <a:ext uri="{FF2B5EF4-FFF2-40B4-BE49-F238E27FC236}">
                    <a16:creationId xmlns:a16="http://schemas.microsoft.com/office/drawing/2014/main" id="{DB0A01BF-B4E3-3847-BB21-F17B3CD3E8EB}"/>
                  </a:ext>
                </a:extLst>
              </p:cNvPr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8684;p91">
                <a:extLst>
                  <a:ext uri="{FF2B5EF4-FFF2-40B4-BE49-F238E27FC236}">
                    <a16:creationId xmlns:a16="http://schemas.microsoft.com/office/drawing/2014/main" id="{F9331447-2839-F746-89E8-1E70ED982B52}"/>
                  </a:ext>
                </a:extLst>
              </p:cNvPr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8685;p91">
                <a:extLst>
                  <a:ext uri="{FF2B5EF4-FFF2-40B4-BE49-F238E27FC236}">
                    <a16:creationId xmlns:a16="http://schemas.microsoft.com/office/drawing/2014/main" id="{87C2438E-B984-7C45-89E4-4E336BC2D0A3}"/>
                  </a:ext>
                </a:extLst>
              </p:cNvPr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8686;p91">
                <a:extLst>
                  <a:ext uri="{FF2B5EF4-FFF2-40B4-BE49-F238E27FC236}">
                    <a16:creationId xmlns:a16="http://schemas.microsoft.com/office/drawing/2014/main" id="{AF3C5544-FECE-7E48-88BD-FA3DCE99250D}"/>
                  </a:ext>
                </a:extLst>
              </p:cNvPr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8687;p91">
                <a:extLst>
                  <a:ext uri="{FF2B5EF4-FFF2-40B4-BE49-F238E27FC236}">
                    <a16:creationId xmlns:a16="http://schemas.microsoft.com/office/drawing/2014/main" id="{FA0E3263-1931-6047-8416-C0EB74095DB1}"/>
                  </a:ext>
                </a:extLst>
              </p:cNvPr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8688;p91">
                <a:extLst>
                  <a:ext uri="{FF2B5EF4-FFF2-40B4-BE49-F238E27FC236}">
                    <a16:creationId xmlns:a16="http://schemas.microsoft.com/office/drawing/2014/main" id="{B3E031F5-E3AD-5540-B91F-DD311395F791}"/>
                  </a:ext>
                </a:extLst>
              </p:cNvPr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8689;p91">
                <a:extLst>
                  <a:ext uri="{FF2B5EF4-FFF2-40B4-BE49-F238E27FC236}">
                    <a16:creationId xmlns:a16="http://schemas.microsoft.com/office/drawing/2014/main" id="{1FA28B13-8E2F-484E-B9C2-080EB42EA470}"/>
                  </a:ext>
                </a:extLst>
              </p:cNvPr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8690;p91">
                <a:extLst>
                  <a:ext uri="{FF2B5EF4-FFF2-40B4-BE49-F238E27FC236}">
                    <a16:creationId xmlns:a16="http://schemas.microsoft.com/office/drawing/2014/main" id="{126C87EB-69D8-C04F-BC40-B8A34B41C342}"/>
                  </a:ext>
                </a:extLst>
              </p:cNvPr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8691;p91">
                <a:extLst>
                  <a:ext uri="{FF2B5EF4-FFF2-40B4-BE49-F238E27FC236}">
                    <a16:creationId xmlns:a16="http://schemas.microsoft.com/office/drawing/2014/main" id="{E820359C-F541-6D47-B6CF-99A63FE88216}"/>
                  </a:ext>
                </a:extLst>
              </p:cNvPr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8692;p91">
                <a:extLst>
                  <a:ext uri="{FF2B5EF4-FFF2-40B4-BE49-F238E27FC236}">
                    <a16:creationId xmlns:a16="http://schemas.microsoft.com/office/drawing/2014/main" id="{F5D114AE-79B2-1A4A-8001-D06DBF28129F}"/>
                  </a:ext>
                </a:extLst>
              </p:cNvPr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8693;p91">
                <a:extLst>
                  <a:ext uri="{FF2B5EF4-FFF2-40B4-BE49-F238E27FC236}">
                    <a16:creationId xmlns:a16="http://schemas.microsoft.com/office/drawing/2014/main" id="{1C9A09E2-E1E5-0B4A-8E2E-ED21FF678E3A}"/>
                  </a:ext>
                </a:extLst>
              </p:cNvPr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8694;p91">
                <a:extLst>
                  <a:ext uri="{FF2B5EF4-FFF2-40B4-BE49-F238E27FC236}">
                    <a16:creationId xmlns:a16="http://schemas.microsoft.com/office/drawing/2014/main" id="{5CC18507-E42D-F248-97CA-B0FB49CA35AC}"/>
                  </a:ext>
                </a:extLst>
              </p:cNvPr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8695;p91">
                <a:extLst>
                  <a:ext uri="{FF2B5EF4-FFF2-40B4-BE49-F238E27FC236}">
                    <a16:creationId xmlns:a16="http://schemas.microsoft.com/office/drawing/2014/main" id="{A3181074-0B67-EA4D-85FF-A9A9134DFEC8}"/>
                  </a:ext>
                </a:extLst>
              </p:cNvPr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8696;p91">
                <a:extLst>
                  <a:ext uri="{FF2B5EF4-FFF2-40B4-BE49-F238E27FC236}">
                    <a16:creationId xmlns:a16="http://schemas.microsoft.com/office/drawing/2014/main" id="{05357E88-3EC1-A643-BE23-522F45D954F4}"/>
                  </a:ext>
                </a:extLst>
              </p:cNvPr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8697;p91">
                <a:extLst>
                  <a:ext uri="{FF2B5EF4-FFF2-40B4-BE49-F238E27FC236}">
                    <a16:creationId xmlns:a16="http://schemas.microsoft.com/office/drawing/2014/main" id="{2656F795-E715-5540-ADA4-47397B5EAD8F}"/>
                  </a:ext>
                </a:extLst>
              </p:cNvPr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8698;p91">
                <a:extLst>
                  <a:ext uri="{FF2B5EF4-FFF2-40B4-BE49-F238E27FC236}">
                    <a16:creationId xmlns:a16="http://schemas.microsoft.com/office/drawing/2014/main" id="{25029069-557C-1E40-84AE-88716D505A2E}"/>
                  </a:ext>
                </a:extLst>
              </p:cNvPr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8699;p91">
                <a:extLst>
                  <a:ext uri="{FF2B5EF4-FFF2-40B4-BE49-F238E27FC236}">
                    <a16:creationId xmlns:a16="http://schemas.microsoft.com/office/drawing/2014/main" id="{4EC1FE41-D61A-8041-90DA-329BBB482AC2}"/>
                  </a:ext>
                </a:extLst>
              </p:cNvPr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8700;p91">
                <a:extLst>
                  <a:ext uri="{FF2B5EF4-FFF2-40B4-BE49-F238E27FC236}">
                    <a16:creationId xmlns:a16="http://schemas.microsoft.com/office/drawing/2014/main" id="{97475D2A-5908-4A43-9353-EB2324DC6579}"/>
                  </a:ext>
                </a:extLst>
              </p:cNvPr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8701;p91">
                <a:extLst>
                  <a:ext uri="{FF2B5EF4-FFF2-40B4-BE49-F238E27FC236}">
                    <a16:creationId xmlns:a16="http://schemas.microsoft.com/office/drawing/2014/main" id="{D8A3C3C2-6D4D-A645-B65C-06EA06000436}"/>
                  </a:ext>
                </a:extLst>
              </p:cNvPr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8702;p91">
                <a:extLst>
                  <a:ext uri="{FF2B5EF4-FFF2-40B4-BE49-F238E27FC236}">
                    <a16:creationId xmlns:a16="http://schemas.microsoft.com/office/drawing/2014/main" id="{ADA571C3-C071-A74A-A40E-EC9769635B89}"/>
                  </a:ext>
                </a:extLst>
              </p:cNvPr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8703;p91">
                <a:extLst>
                  <a:ext uri="{FF2B5EF4-FFF2-40B4-BE49-F238E27FC236}">
                    <a16:creationId xmlns:a16="http://schemas.microsoft.com/office/drawing/2014/main" id="{BF276427-3C69-BE40-A322-612FD015DCBA}"/>
                  </a:ext>
                </a:extLst>
              </p:cNvPr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8704;p91">
                <a:extLst>
                  <a:ext uri="{FF2B5EF4-FFF2-40B4-BE49-F238E27FC236}">
                    <a16:creationId xmlns:a16="http://schemas.microsoft.com/office/drawing/2014/main" id="{84F7CC2B-DA66-2740-B0D7-15481BBC3A4F}"/>
                  </a:ext>
                </a:extLst>
              </p:cNvPr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8705;p91">
                <a:extLst>
                  <a:ext uri="{FF2B5EF4-FFF2-40B4-BE49-F238E27FC236}">
                    <a16:creationId xmlns:a16="http://schemas.microsoft.com/office/drawing/2014/main" id="{CD755D69-BE4D-1747-8948-253C5789E25F}"/>
                  </a:ext>
                </a:extLst>
              </p:cNvPr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8706;p91">
                <a:extLst>
                  <a:ext uri="{FF2B5EF4-FFF2-40B4-BE49-F238E27FC236}">
                    <a16:creationId xmlns:a16="http://schemas.microsoft.com/office/drawing/2014/main" id="{50AC2F80-1765-734E-9700-240064C94CFC}"/>
                  </a:ext>
                </a:extLst>
              </p:cNvPr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8707;p91">
                <a:extLst>
                  <a:ext uri="{FF2B5EF4-FFF2-40B4-BE49-F238E27FC236}">
                    <a16:creationId xmlns:a16="http://schemas.microsoft.com/office/drawing/2014/main" id="{EF550570-30F9-4242-8019-B012044C34BE}"/>
                  </a:ext>
                </a:extLst>
              </p:cNvPr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8708;p91">
                <a:extLst>
                  <a:ext uri="{FF2B5EF4-FFF2-40B4-BE49-F238E27FC236}">
                    <a16:creationId xmlns:a16="http://schemas.microsoft.com/office/drawing/2014/main" id="{2CD8E4CB-3812-8D49-A81D-50F409A5AA22}"/>
                  </a:ext>
                </a:extLst>
              </p:cNvPr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8709;p91">
                <a:extLst>
                  <a:ext uri="{FF2B5EF4-FFF2-40B4-BE49-F238E27FC236}">
                    <a16:creationId xmlns:a16="http://schemas.microsoft.com/office/drawing/2014/main" id="{E5C71449-7C2B-4F4A-BD0D-9D221BC76D1E}"/>
                  </a:ext>
                </a:extLst>
              </p:cNvPr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8710;p91">
                <a:extLst>
                  <a:ext uri="{FF2B5EF4-FFF2-40B4-BE49-F238E27FC236}">
                    <a16:creationId xmlns:a16="http://schemas.microsoft.com/office/drawing/2014/main" id="{70ECBBDD-7C1A-0D44-B091-E260B4F1EC0E}"/>
                  </a:ext>
                </a:extLst>
              </p:cNvPr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8711;p91">
                <a:extLst>
                  <a:ext uri="{FF2B5EF4-FFF2-40B4-BE49-F238E27FC236}">
                    <a16:creationId xmlns:a16="http://schemas.microsoft.com/office/drawing/2014/main" id="{08A93126-5BA7-8043-B7DD-5E2BD8E9B201}"/>
                  </a:ext>
                </a:extLst>
              </p:cNvPr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8712;p91">
                <a:extLst>
                  <a:ext uri="{FF2B5EF4-FFF2-40B4-BE49-F238E27FC236}">
                    <a16:creationId xmlns:a16="http://schemas.microsoft.com/office/drawing/2014/main" id="{22C0DC5A-0605-724B-AD10-0AF9FE853E1F}"/>
                  </a:ext>
                </a:extLst>
              </p:cNvPr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8713;p91">
                <a:extLst>
                  <a:ext uri="{FF2B5EF4-FFF2-40B4-BE49-F238E27FC236}">
                    <a16:creationId xmlns:a16="http://schemas.microsoft.com/office/drawing/2014/main" id="{CAEE9374-254C-7B4F-ABA6-581C469C05DF}"/>
                  </a:ext>
                </a:extLst>
              </p:cNvPr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8714;p91">
                <a:extLst>
                  <a:ext uri="{FF2B5EF4-FFF2-40B4-BE49-F238E27FC236}">
                    <a16:creationId xmlns:a16="http://schemas.microsoft.com/office/drawing/2014/main" id="{5C01C3A3-7191-D540-80E0-9C7EF51B49C0}"/>
                  </a:ext>
                </a:extLst>
              </p:cNvPr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8715;p91">
                <a:extLst>
                  <a:ext uri="{FF2B5EF4-FFF2-40B4-BE49-F238E27FC236}">
                    <a16:creationId xmlns:a16="http://schemas.microsoft.com/office/drawing/2014/main" id="{2E4E10D7-C081-6246-A731-768E3AD73D12}"/>
                  </a:ext>
                </a:extLst>
              </p:cNvPr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8716;p91">
                <a:extLst>
                  <a:ext uri="{FF2B5EF4-FFF2-40B4-BE49-F238E27FC236}">
                    <a16:creationId xmlns:a16="http://schemas.microsoft.com/office/drawing/2014/main" id="{4305DAA4-BFC0-3C4A-9FE4-960CED31ED81}"/>
                  </a:ext>
                </a:extLst>
              </p:cNvPr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8717;p91">
                <a:extLst>
                  <a:ext uri="{FF2B5EF4-FFF2-40B4-BE49-F238E27FC236}">
                    <a16:creationId xmlns:a16="http://schemas.microsoft.com/office/drawing/2014/main" id="{691FE54E-BF05-EF40-9015-06B0B6403DD2}"/>
                  </a:ext>
                </a:extLst>
              </p:cNvPr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8718;p91">
                <a:extLst>
                  <a:ext uri="{FF2B5EF4-FFF2-40B4-BE49-F238E27FC236}">
                    <a16:creationId xmlns:a16="http://schemas.microsoft.com/office/drawing/2014/main" id="{AD8E443E-9C91-BE46-A8C2-C55666891198}"/>
                  </a:ext>
                </a:extLst>
              </p:cNvPr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8719;p91">
                <a:extLst>
                  <a:ext uri="{FF2B5EF4-FFF2-40B4-BE49-F238E27FC236}">
                    <a16:creationId xmlns:a16="http://schemas.microsoft.com/office/drawing/2014/main" id="{B3283424-8997-9D45-B2D7-9C773B4A9C3B}"/>
                  </a:ext>
                </a:extLst>
              </p:cNvPr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8720;p91">
                <a:extLst>
                  <a:ext uri="{FF2B5EF4-FFF2-40B4-BE49-F238E27FC236}">
                    <a16:creationId xmlns:a16="http://schemas.microsoft.com/office/drawing/2014/main" id="{57BE118B-D21E-E145-8028-89C735F3EBF4}"/>
                  </a:ext>
                </a:extLst>
              </p:cNvPr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8721;p91">
                <a:extLst>
                  <a:ext uri="{FF2B5EF4-FFF2-40B4-BE49-F238E27FC236}">
                    <a16:creationId xmlns:a16="http://schemas.microsoft.com/office/drawing/2014/main" id="{9D0A1888-388D-074B-BEFE-DD981C13131D}"/>
                  </a:ext>
                </a:extLst>
              </p:cNvPr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8722;p91">
                <a:extLst>
                  <a:ext uri="{FF2B5EF4-FFF2-40B4-BE49-F238E27FC236}">
                    <a16:creationId xmlns:a16="http://schemas.microsoft.com/office/drawing/2014/main" id="{2AF6BF4E-9123-EA43-BE95-C08A6D73C329}"/>
                  </a:ext>
                </a:extLst>
              </p:cNvPr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8723;p91">
                <a:extLst>
                  <a:ext uri="{FF2B5EF4-FFF2-40B4-BE49-F238E27FC236}">
                    <a16:creationId xmlns:a16="http://schemas.microsoft.com/office/drawing/2014/main" id="{1C9F5D2D-E333-2C40-8927-C58617DD86AB}"/>
                  </a:ext>
                </a:extLst>
              </p:cNvPr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8724;p91">
                <a:extLst>
                  <a:ext uri="{FF2B5EF4-FFF2-40B4-BE49-F238E27FC236}">
                    <a16:creationId xmlns:a16="http://schemas.microsoft.com/office/drawing/2014/main" id="{606E8064-3CAF-D24D-AC46-61EF7C653445}"/>
                  </a:ext>
                </a:extLst>
              </p:cNvPr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8725;p91">
                <a:extLst>
                  <a:ext uri="{FF2B5EF4-FFF2-40B4-BE49-F238E27FC236}">
                    <a16:creationId xmlns:a16="http://schemas.microsoft.com/office/drawing/2014/main" id="{3461970E-F970-C04B-B34A-FECAA8EF0399}"/>
                  </a:ext>
                </a:extLst>
              </p:cNvPr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8726;p91">
                <a:extLst>
                  <a:ext uri="{FF2B5EF4-FFF2-40B4-BE49-F238E27FC236}">
                    <a16:creationId xmlns:a16="http://schemas.microsoft.com/office/drawing/2014/main" id="{47ABEAA0-D768-8746-B779-3F40BA28F9E1}"/>
                  </a:ext>
                </a:extLst>
              </p:cNvPr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8727;p91">
                <a:extLst>
                  <a:ext uri="{FF2B5EF4-FFF2-40B4-BE49-F238E27FC236}">
                    <a16:creationId xmlns:a16="http://schemas.microsoft.com/office/drawing/2014/main" id="{49CFCF0A-FC2B-194C-B66E-EA6BE366333A}"/>
                  </a:ext>
                </a:extLst>
              </p:cNvPr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8728;p91">
                <a:extLst>
                  <a:ext uri="{FF2B5EF4-FFF2-40B4-BE49-F238E27FC236}">
                    <a16:creationId xmlns:a16="http://schemas.microsoft.com/office/drawing/2014/main" id="{0F494FFC-BCEA-E344-8A05-D956CA939AF6}"/>
                  </a:ext>
                </a:extLst>
              </p:cNvPr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8729;p91">
                <a:extLst>
                  <a:ext uri="{FF2B5EF4-FFF2-40B4-BE49-F238E27FC236}">
                    <a16:creationId xmlns:a16="http://schemas.microsoft.com/office/drawing/2014/main" id="{2048945A-299B-6140-922F-872F17B9DF39}"/>
                  </a:ext>
                </a:extLst>
              </p:cNvPr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8730;p91">
                <a:extLst>
                  <a:ext uri="{FF2B5EF4-FFF2-40B4-BE49-F238E27FC236}">
                    <a16:creationId xmlns:a16="http://schemas.microsoft.com/office/drawing/2014/main" id="{2ABC397C-4D96-8E40-AC5C-AC83A3BE82C9}"/>
                  </a:ext>
                </a:extLst>
              </p:cNvPr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8731;p91">
                <a:extLst>
                  <a:ext uri="{FF2B5EF4-FFF2-40B4-BE49-F238E27FC236}">
                    <a16:creationId xmlns:a16="http://schemas.microsoft.com/office/drawing/2014/main" id="{6F92B714-F624-3F4C-8F1F-4D60F5D7EEF6}"/>
                  </a:ext>
                </a:extLst>
              </p:cNvPr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8732;p91">
                <a:extLst>
                  <a:ext uri="{FF2B5EF4-FFF2-40B4-BE49-F238E27FC236}">
                    <a16:creationId xmlns:a16="http://schemas.microsoft.com/office/drawing/2014/main" id="{FAAE9519-82BD-B24F-ABB5-7D3AB7C29CEB}"/>
                  </a:ext>
                </a:extLst>
              </p:cNvPr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8733;p91">
                <a:extLst>
                  <a:ext uri="{FF2B5EF4-FFF2-40B4-BE49-F238E27FC236}">
                    <a16:creationId xmlns:a16="http://schemas.microsoft.com/office/drawing/2014/main" id="{62E8DB87-814E-8E47-872C-34182457A83D}"/>
                  </a:ext>
                </a:extLst>
              </p:cNvPr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8734;p91">
                <a:extLst>
                  <a:ext uri="{FF2B5EF4-FFF2-40B4-BE49-F238E27FC236}">
                    <a16:creationId xmlns:a16="http://schemas.microsoft.com/office/drawing/2014/main" id="{B30AF98E-07E6-CF47-958D-C4B84B37FC49}"/>
                  </a:ext>
                </a:extLst>
              </p:cNvPr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8735;p91">
                <a:extLst>
                  <a:ext uri="{FF2B5EF4-FFF2-40B4-BE49-F238E27FC236}">
                    <a16:creationId xmlns:a16="http://schemas.microsoft.com/office/drawing/2014/main" id="{DFAC74BA-6C7A-4847-BE95-6A2482D5830F}"/>
                  </a:ext>
                </a:extLst>
              </p:cNvPr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8736;p91">
                <a:extLst>
                  <a:ext uri="{FF2B5EF4-FFF2-40B4-BE49-F238E27FC236}">
                    <a16:creationId xmlns:a16="http://schemas.microsoft.com/office/drawing/2014/main" id="{11B1FB61-9084-B04C-A55D-C2FD090DEC00}"/>
                  </a:ext>
                </a:extLst>
              </p:cNvPr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8737;p91">
                <a:extLst>
                  <a:ext uri="{FF2B5EF4-FFF2-40B4-BE49-F238E27FC236}">
                    <a16:creationId xmlns:a16="http://schemas.microsoft.com/office/drawing/2014/main" id="{EB2E331B-74A1-A44A-B32A-8606868A4F6C}"/>
                  </a:ext>
                </a:extLst>
              </p:cNvPr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8738;p91">
                <a:extLst>
                  <a:ext uri="{FF2B5EF4-FFF2-40B4-BE49-F238E27FC236}">
                    <a16:creationId xmlns:a16="http://schemas.microsoft.com/office/drawing/2014/main" id="{F71F5028-268B-114C-9462-D5C4F7AFC279}"/>
                  </a:ext>
                </a:extLst>
              </p:cNvPr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8739;p91">
                <a:extLst>
                  <a:ext uri="{FF2B5EF4-FFF2-40B4-BE49-F238E27FC236}">
                    <a16:creationId xmlns:a16="http://schemas.microsoft.com/office/drawing/2014/main" id="{2B674724-D839-3946-8D10-5C5250EB965D}"/>
                  </a:ext>
                </a:extLst>
              </p:cNvPr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8740;p91">
                <a:extLst>
                  <a:ext uri="{FF2B5EF4-FFF2-40B4-BE49-F238E27FC236}">
                    <a16:creationId xmlns:a16="http://schemas.microsoft.com/office/drawing/2014/main" id="{9A73DE6E-D57F-4346-8167-B99911F72295}"/>
                  </a:ext>
                </a:extLst>
              </p:cNvPr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8741;p91">
                <a:extLst>
                  <a:ext uri="{FF2B5EF4-FFF2-40B4-BE49-F238E27FC236}">
                    <a16:creationId xmlns:a16="http://schemas.microsoft.com/office/drawing/2014/main" id="{D629475B-DF88-0845-B1BC-7703D50E660F}"/>
                  </a:ext>
                </a:extLst>
              </p:cNvPr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8742;p91">
                <a:extLst>
                  <a:ext uri="{FF2B5EF4-FFF2-40B4-BE49-F238E27FC236}">
                    <a16:creationId xmlns:a16="http://schemas.microsoft.com/office/drawing/2014/main" id="{FD2718E5-C0C1-854E-8849-BBD3AAF1DB08}"/>
                  </a:ext>
                </a:extLst>
              </p:cNvPr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8743;p91">
                <a:extLst>
                  <a:ext uri="{FF2B5EF4-FFF2-40B4-BE49-F238E27FC236}">
                    <a16:creationId xmlns:a16="http://schemas.microsoft.com/office/drawing/2014/main" id="{8ABFED32-E0EF-374E-B5F7-A95026550B2F}"/>
                  </a:ext>
                </a:extLst>
              </p:cNvPr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8744;p91">
                <a:extLst>
                  <a:ext uri="{FF2B5EF4-FFF2-40B4-BE49-F238E27FC236}">
                    <a16:creationId xmlns:a16="http://schemas.microsoft.com/office/drawing/2014/main" id="{C0C0BB2F-037D-FA48-A5A6-79BA89EBC297}"/>
                  </a:ext>
                </a:extLst>
              </p:cNvPr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8745;p91">
                <a:extLst>
                  <a:ext uri="{FF2B5EF4-FFF2-40B4-BE49-F238E27FC236}">
                    <a16:creationId xmlns:a16="http://schemas.microsoft.com/office/drawing/2014/main" id="{1E168EEF-76D8-1D44-93BB-F851DE1D2272}"/>
                  </a:ext>
                </a:extLst>
              </p:cNvPr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8746;p91">
                <a:extLst>
                  <a:ext uri="{FF2B5EF4-FFF2-40B4-BE49-F238E27FC236}">
                    <a16:creationId xmlns:a16="http://schemas.microsoft.com/office/drawing/2014/main" id="{3135FFB4-CD24-D949-A835-F5A972A5B480}"/>
                  </a:ext>
                </a:extLst>
              </p:cNvPr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8747;p91">
                <a:extLst>
                  <a:ext uri="{FF2B5EF4-FFF2-40B4-BE49-F238E27FC236}">
                    <a16:creationId xmlns:a16="http://schemas.microsoft.com/office/drawing/2014/main" id="{76616608-54EF-B848-A6BF-945A1577AD7B}"/>
                  </a:ext>
                </a:extLst>
              </p:cNvPr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8748;p91">
                <a:extLst>
                  <a:ext uri="{FF2B5EF4-FFF2-40B4-BE49-F238E27FC236}">
                    <a16:creationId xmlns:a16="http://schemas.microsoft.com/office/drawing/2014/main" id="{F95EF87D-5A92-3D4B-B78B-DE86067F19B8}"/>
                  </a:ext>
                </a:extLst>
              </p:cNvPr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8749;p91">
                <a:extLst>
                  <a:ext uri="{FF2B5EF4-FFF2-40B4-BE49-F238E27FC236}">
                    <a16:creationId xmlns:a16="http://schemas.microsoft.com/office/drawing/2014/main" id="{74114108-3E2F-E448-9066-409501E5A21A}"/>
                  </a:ext>
                </a:extLst>
              </p:cNvPr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8750;p91">
                <a:extLst>
                  <a:ext uri="{FF2B5EF4-FFF2-40B4-BE49-F238E27FC236}">
                    <a16:creationId xmlns:a16="http://schemas.microsoft.com/office/drawing/2014/main" id="{0BDED669-B226-9648-AA9E-175610C052F2}"/>
                  </a:ext>
                </a:extLst>
              </p:cNvPr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6" name="Google Shape;8131;p91">
            <a:extLst>
              <a:ext uri="{FF2B5EF4-FFF2-40B4-BE49-F238E27FC236}">
                <a16:creationId xmlns:a16="http://schemas.microsoft.com/office/drawing/2014/main" id="{10DD4D81-483B-CC4E-B47D-941AAB53255B}"/>
              </a:ext>
            </a:extLst>
          </p:cNvPr>
          <p:cNvGrpSpPr/>
          <p:nvPr/>
        </p:nvGrpSpPr>
        <p:grpSpPr>
          <a:xfrm>
            <a:off x="5968235" y="2019841"/>
            <a:ext cx="965830" cy="705959"/>
            <a:chOff x="1217169" y="3770339"/>
            <a:chExt cx="1129234" cy="806910"/>
          </a:xfrm>
        </p:grpSpPr>
        <p:sp>
          <p:nvSpPr>
            <p:cNvPr id="677" name="Google Shape;8132;p91">
              <a:extLst>
                <a:ext uri="{FF2B5EF4-FFF2-40B4-BE49-F238E27FC236}">
                  <a16:creationId xmlns:a16="http://schemas.microsoft.com/office/drawing/2014/main" id="{32E47A89-21AC-924E-A3B0-439913D52797}"/>
                </a:ext>
              </a:extLst>
            </p:cNvPr>
            <p:cNvSpPr/>
            <p:nvPr/>
          </p:nvSpPr>
          <p:spPr>
            <a:xfrm>
              <a:off x="2237892" y="4468722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133;p91">
              <a:extLst>
                <a:ext uri="{FF2B5EF4-FFF2-40B4-BE49-F238E27FC236}">
                  <a16:creationId xmlns:a16="http://schemas.microsoft.com/office/drawing/2014/main" id="{A048A206-3343-5C4B-8380-225CE723FDCA}"/>
                </a:ext>
              </a:extLst>
            </p:cNvPr>
            <p:cNvSpPr/>
            <p:nvPr/>
          </p:nvSpPr>
          <p:spPr>
            <a:xfrm>
              <a:off x="2237892" y="436130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134;p91">
              <a:extLst>
                <a:ext uri="{FF2B5EF4-FFF2-40B4-BE49-F238E27FC236}">
                  <a16:creationId xmlns:a16="http://schemas.microsoft.com/office/drawing/2014/main" id="{37A5221F-DE80-FE46-9A45-516EF2230C8D}"/>
                </a:ext>
              </a:extLst>
            </p:cNvPr>
            <p:cNvSpPr/>
            <p:nvPr/>
          </p:nvSpPr>
          <p:spPr>
            <a:xfrm>
              <a:off x="223842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135;p91">
              <a:extLst>
                <a:ext uri="{FF2B5EF4-FFF2-40B4-BE49-F238E27FC236}">
                  <a16:creationId xmlns:a16="http://schemas.microsoft.com/office/drawing/2014/main" id="{0D13FA76-4E90-3A48-BFBB-9306EED569D1}"/>
                </a:ext>
              </a:extLst>
            </p:cNvPr>
            <p:cNvSpPr/>
            <p:nvPr/>
          </p:nvSpPr>
          <p:spPr>
            <a:xfrm>
              <a:off x="2237892" y="4307552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136;p91">
              <a:extLst>
                <a:ext uri="{FF2B5EF4-FFF2-40B4-BE49-F238E27FC236}">
                  <a16:creationId xmlns:a16="http://schemas.microsoft.com/office/drawing/2014/main" id="{496990FC-0D5E-F24C-BC75-046CB0D6603A}"/>
                </a:ext>
              </a:extLst>
            </p:cNvPr>
            <p:cNvSpPr/>
            <p:nvPr/>
          </p:nvSpPr>
          <p:spPr>
            <a:xfrm>
              <a:off x="223842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137;p91">
              <a:extLst>
                <a:ext uri="{FF2B5EF4-FFF2-40B4-BE49-F238E27FC236}">
                  <a16:creationId xmlns:a16="http://schemas.microsoft.com/office/drawing/2014/main" id="{DBE13DDC-BB11-3040-A8BB-239000A26BD8}"/>
                </a:ext>
              </a:extLst>
            </p:cNvPr>
            <p:cNvSpPr/>
            <p:nvPr/>
          </p:nvSpPr>
          <p:spPr>
            <a:xfrm>
              <a:off x="2237892" y="425386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138;p91">
              <a:extLst>
                <a:ext uri="{FF2B5EF4-FFF2-40B4-BE49-F238E27FC236}">
                  <a16:creationId xmlns:a16="http://schemas.microsoft.com/office/drawing/2014/main" id="{4D171A5C-F6F4-9942-A867-92BD5DCDECD5}"/>
                </a:ext>
              </a:extLst>
            </p:cNvPr>
            <p:cNvSpPr/>
            <p:nvPr/>
          </p:nvSpPr>
          <p:spPr>
            <a:xfrm>
              <a:off x="223842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139;p91">
              <a:extLst>
                <a:ext uri="{FF2B5EF4-FFF2-40B4-BE49-F238E27FC236}">
                  <a16:creationId xmlns:a16="http://schemas.microsoft.com/office/drawing/2014/main" id="{0E9AD36D-4CF5-4C46-BB07-E15916026EAE}"/>
                </a:ext>
              </a:extLst>
            </p:cNvPr>
            <p:cNvSpPr/>
            <p:nvPr/>
          </p:nvSpPr>
          <p:spPr>
            <a:xfrm>
              <a:off x="2237892" y="4200131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140;p91">
              <a:extLst>
                <a:ext uri="{FF2B5EF4-FFF2-40B4-BE49-F238E27FC236}">
                  <a16:creationId xmlns:a16="http://schemas.microsoft.com/office/drawing/2014/main" id="{D7F31E08-A233-5244-841D-97195BA17340}"/>
                </a:ext>
              </a:extLst>
            </p:cNvPr>
            <p:cNvSpPr/>
            <p:nvPr/>
          </p:nvSpPr>
          <p:spPr>
            <a:xfrm>
              <a:off x="223842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141;p91">
              <a:extLst>
                <a:ext uri="{FF2B5EF4-FFF2-40B4-BE49-F238E27FC236}">
                  <a16:creationId xmlns:a16="http://schemas.microsoft.com/office/drawing/2014/main" id="{3CAF6374-97C1-EF4C-9FA9-371B54A8254C}"/>
                </a:ext>
              </a:extLst>
            </p:cNvPr>
            <p:cNvSpPr/>
            <p:nvPr/>
          </p:nvSpPr>
          <p:spPr>
            <a:xfrm>
              <a:off x="2237892" y="4146398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142;p91">
              <a:extLst>
                <a:ext uri="{FF2B5EF4-FFF2-40B4-BE49-F238E27FC236}">
                  <a16:creationId xmlns:a16="http://schemas.microsoft.com/office/drawing/2014/main" id="{BBF76387-7432-4941-9C81-2A20D5C85F76}"/>
                </a:ext>
              </a:extLst>
            </p:cNvPr>
            <p:cNvSpPr/>
            <p:nvPr/>
          </p:nvSpPr>
          <p:spPr>
            <a:xfrm>
              <a:off x="223842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143;p91">
              <a:extLst>
                <a:ext uri="{FF2B5EF4-FFF2-40B4-BE49-F238E27FC236}">
                  <a16:creationId xmlns:a16="http://schemas.microsoft.com/office/drawing/2014/main" id="{9EA192E5-DB0C-B84D-BD0E-E077A9B45B85}"/>
                </a:ext>
              </a:extLst>
            </p:cNvPr>
            <p:cNvSpPr/>
            <p:nvPr/>
          </p:nvSpPr>
          <p:spPr>
            <a:xfrm>
              <a:off x="2237892" y="409269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144;p91">
              <a:extLst>
                <a:ext uri="{FF2B5EF4-FFF2-40B4-BE49-F238E27FC236}">
                  <a16:creationId xmlns:a16="http://schemas.microsoft.com/office/drawing/2014/main" id="{F2876F14-2333-4648-8E80-F734F1AB262C}"/>
                </a:ext>
              </a:extLst>
            </p:cNvPr>
            <p:cNvSpPr/>
            <p:nvPr/>
          </p:nvSpPr>
          <p:spPr>
            <a:xfrm>
              <a:off x="223842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145;p91">
              <a:extLst>
                <a:ext uri="{FF2B5EF4-FFF2-40B4-BE49-F238E27FC236}">
                  <a16:creationId xmlns:a16="http://schemas.microsoft.com/office/drawing/2014/main" id="{AAD0361E-ACEA-904C-9630-BBAF48B4CE09}"/>
                </a:ext>
              </a:extLst>
            </p:cNvPr>
            <p:cNvSpPr/>
            <p:nvPr/>
          </p:nvSpPr>
          <p:spPr>
            <a:xfrm>
              <a:off x="2237892" y="4038961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146;p91">
              <a:extLst>
                <a:ext uri="{FF2B5EF4-FFF2-40B4-BE49-F238E27FC236}">
                  <a16:creationId xmlns:a16="http://schemas.microsoft.com/office/drawing/2014/main" id="{F0D5D20F-2FA4-D046-B33D-F85702C6EA8A}"/>
                </a:ext>
              </a:extLst>
            </p:cNvPr>
            <p:cNvSpPr/>
            <p:nvPr/>
          </p:nvSpPr>
          <p:spPr>
            <a:xfrm>
              <a:off x="223842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147;p91">
              <a:extLst>
                <a:ext uri="{FF2B5EF4-FFF2-40B4-BE49-F238E27FC236}">
                  <a16:creationId xmlns:a16="http://schemas.microsoft.com/office/drawing/2014/main" id="{CDC900B5-2CD1-174E-9430-826C504FC6B8}"/>
                </a:ext>
              </a:extLst>
            </p:cNvPr>
            <p:cNvSpPr/>
            <p:nvPr/>
          </p:nvSpPr>
          <p:spPr>
            <a:xfrm>
              <a:off x="2237892" y="3985196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148;p91">
              <a:extLst>
                <a:ext uri="{FF2B5EF4-FFF2-40B4-BE49-F238E27FC236}">
                  <a16:creationId xmlns:a16="http://schemas.microsoft.com/office/drawing/2014/main" id="{DBB4CEBD-2E8B-2844-855C-9EFE345AB954}"/>
                </a:ext>
              </a:extLst>
            </p:cNvPr>
            <p:cNvSpPr/>
            <p:nvPr/>
          </p:nvSpPr>
          <p:spPr>
            <a:xfrm>
              <a:off x="223842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149;p91">
              <a:extLst>
                <a:ext uri="{FF2B5EF4-FFF2-40B4-BE49-F238E27FC236}">
                  <a16:creationId xmlns:a16="http://schemas.microsoft.com/office/drawing/2014/main" id="{BECD79D5-7B5D-2A49-9BF8-0447347A7004}"/>
                </a:ext>
              </a:extLst>
            </p:cNvPr>
            <p:cNvSpPr/>
            <p:nvPr/>
          </p:nvSpPr>
          <p:spPr>
            <a:xfrm>
              <a:off x="2237892" y="3931525"/>
              <a:ext cx="54824" cy="54793"/>
            </a:xfrm>
            <a:custGeom>
              <a:avLst/>
              <a:gdLst/>
              <a:ahLst/>
              <a:cxnLst/>
              <a:rect l="l" t="t" r="r" b="b"/>
              <a:pathLst>
                <a:path w="3520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150;p91">
              <a:extLst>
                <a:ext uri="{FF2B5EF4-FFF2-40B4-BE49-F238E27FC236}">
                  <a16:creationId xmlns:a16="http://schemas.microsoft.com/office/drawing/2014/main" id="{D31D95C0-F6F4-A74A-BBC0-54507A2C8EF5}"/>
                </a:ext>
              </a:extLst>
            </p:cNvPr>
            <p:cNvSpPr/>
            <p:nvPr/>
          </p:nvSpPr>
          <p:spPr>
            <a:xfrm>
              <a:off x="223842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151;p91">
              <a:extLst>
                <a:ext uri="{FF2B5EF4-FFF2-40B4-BE49-F238E27FC236}">
                  <a16:creationId xmlns:a16="http://schemas.microsoft.com/office/drawing/2014/main" id="{8C9DFFA9-519A-C74D-8AB6-B56D746BA879}"/>
                </a:ext>
              </a:extLst>
            </p:cNvPr>
            <p:cNvSpPr/>
            <p:nvPr/>
          </p:nvSpPr>
          <p:spPr>
            <a:xfrm>
              <a:off x="2237892" y="3877776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152;p91">
              <a:extLst>
                <a:ext uri="{FF2B5EF4-FFF2-40B4-BE49-F238E27FC236}">
                  <a16:creationId xmlns:a16="http://schemas.microsoft.com/office/drawing/2014/main" id="{7660F017-1BE9-1C4B-B3F7-5D035C7ED66E}"/>
                </a:ext>
              </a:extLst>
            </p:cNvPr>
            <p:cNvSpPr/>
            <p:nvPr/>
          </p:nvSpPr>
          <p:spPr>
            <a:xfrm>
              <a:off x="223842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153;p91">
              <a:extLst>
                <a:ext uri="{FF2B5EF4-FFF2-40B4-BE49-F238E27FC236}">
                  <a16:creationId xmlns:a16="http://schemas.microsoft.com/office/drawing/2014/main" id="{C3D9B572-618E-954B-8319-AE9138BEA76D}"/>
                </a:ext>
              </a:extLst>
            </p:cNvPr>
            <p:cNvSpPr/>
            <p:nvPr/>
          </p:nvSpPr>
          <p:spPr>
            <a:xfrm>
              <a:off x="2237892" y="382404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154;p91">
              <a:extLst>
                <a:ext uri="{FF2B5EF4-FFF2-40B4-BE49-F238E27FC236}">
                  <a16:creationId xmlns:a16="http://schemas.microsoft.com/office/drawing/2014/main" id="{95AEF614-B0D1-DC4E-AF20-1F99E3C1B23E}"/>
                </a:ext>
              </a:extLst>
            </p:cNvPr>
            <p:cNvSpPr/>
            <p:nvPr/>
          </p:nvSpPr>
          <p:spPr>
            <a:xfrm>
              <a:off x="223842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155;p91">
              <a:extLst>
                <a:ext uri="{FF2B5EF4-FFF2-40B4-BE49-F238E27FC236}">
                  <a16:creationId xmlns:a16="http://schemas.microsoft.com/office/drawing/2014/main" id="{1514E702-98D8-4B4F-ACAC-9519EBA99683}"/>
                </a:ext>
              </a:extLst>
            </p:cNvPr>
            <p:cNvSpPr/>
            <p:nvPr/>
          </p:nvSpPr>
          <p:spPr>
            <a:xfrm>
              <a:off x="2184128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156;p91">
              <a:extLst>
                <a:ext uri="{FF2B5EF4-FFF2-40B4-BE49-F238E27FC236}">
                  <a16:creationId xmlns:a16="http://schemas.microsoft.com/office/drawing/2014/main" id="{18122B39-6EF7-E946-AB35-FE4BC1F1D023}"/>
                </a:ext>
              </a:extLst>
            </p:cNvPr>
            <p:cNvSpPr/>
            <p:nvPr/>
          </p:nvSpPr>
          <p:spPr>
            <a:xfrm>
              <a:off x="218468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157;p91">
              <a:extLst>
                <a:ext uri="{FF2B5EF4-FFF2-40B4-BE49-F238E27FC236}">
                  <a16:creationId xmlns:a16="http://schemas.microsoft.com/office/drawing/2014/main" id="{E7D2DF80-E19B-A14B-85B2-A60D55C4A5FF}"/>
                </a:ext>
              </a:extLst>
            </p:cNvPr>
            <p:cNvSpPr/>
            <p:nvPr/>
          </p:nvSpPr>
          <p:spPr>
            <a:xfrm>
              <a:off x="2184128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158;p91">
              <a:extLst>
                <a:ext uri="{FF2B5EF4-FFF2-40B4-BE49-F238E27FC236}">
                  <a16:creationId xmlns:a16="http://schemas.microsoft.com/office/drawing/2014/main" id="{74B15A3F-404E-B046-8337-34BB714FB16E}"/>
                </a:ext>
              </a:extLst>
            </p:cNvPr>
            <p:cNvSpPr/>
            <p:nvPr/>
          </p:nvSpPr>
          <p:spPr>
            <a:xfrm>
              <a:off x="218468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159;p91">
              <a:extLst>
                <a:ext uri="{FF2B5EF4-FFF2-40B4-BE49-F238E27FC236}">
                  <a16:creationId xmlns:a16="http://schemas.microsoft.com/office/drawing/2014/main" id="{FBCC2259-81F2-184A-AAC1-648126039924}"/>
                </a:ext>
              </a:extLst>
            </p:cNvPr>
            <p:cNvSpPr/>
            <p:nvPr/>
          </p:nvSpPr>
          <p:spPr>
            <a:xfrm>
              <a:off x="2184128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160;p91">
              <a:extLst>
                <a:ext uri="{FF2B5EF4-FFF2-40B4-BE49-F238E27FC236}">
                  <a16:creationId xmlns:a16="http://schemas.microsoft.com/office/drawing/2014/main" id="{67B4D95D-7886-8B46-AC65-C3060ECC9270}"/>
                </a:ext>
              </a:extLst>
            </p:cNvPr>
            <p:cNvSpPr/>
            <p:nvPr/>
          </p:nvSpPr>
          <p:spPr>
            <a:xfrm>
              <a:off x="2184128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161;p91">
              <a:extLst>
                <a:ext uri="{FF2B5EF4-FFF2-40B4-BE49-F238E27FC236}">
                  <a16:creationId xmlns:a16="http://schemas.microsoft.com/office/drawing/2014/main" id="{9C61B599-22C2-CB46-963F-C82A84781D86}"/>
                </a:ext>
              </a:extLst>
            </p:cNvPr>
            <p:cNvSpPr/>
            <p:nvPr/>
          </p:nvSpPr>
          <p:spPr>
            <a:xfrm>
              <a:off x="2184688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162;p91">
              <a:extLst>
                <a:ext uri="{FF2B5EF4-FFF2-40B4-BE49-F238E27FC236}">
                  <a16:creationId xmlns:a16="http://schemas.microsoft.com/office/drawing/2014/main" id="{D61AE025-F9F6-B343-BE73-EFC686D25343}"/>
                </a:ext>
              </a:extLst>
            </p:cNvPr>
            <p:cNvSpPr/>
            <p:nvPr/>
          </p:nvSpPr>
          <p:spPr>
            <a:xfrm>
              <a:off x="2184128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163;p91">
              <a:extLst>
                <a:ext uri="{FF2B5EF4-FFF2-40B4-BE49-F238E27FC236}">
                  <a16:creationId xmlns:a16="http://schemas.microsoft.com/office/drawing/2014/main" id="{F953551D-5210-AE40-BB71-9D2AFDB272DB}"/>
                </a:ext>
              </a:extLst>
            </p:cNvPr>
            <p:cNvSpPr/>
            <p:nvPr/>
          </p:nvSpPr>
          <p:spPr>
            <a:xfrm>
              <a:off x="2184128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164;p91">
              <a:extLst>
                <a:ext uri="{FF2B5EF4-FFF2-40B4-BE49-F238E27FC236}">
                  <a16:creationId xmlns:a16="http://schemas.microsoft.com/office/drawing/2014/main" id="{1BC58887-D2DF-6B4B-9E9A-C650D64AB9E1}"/>
                </a:ext>
              </a:extLst>
            </p:cNvPr>
            <p:cNvSpPr/>
            <p:nvPr/>
          </p:nvSpPr>
          <p:spPr>
            <a:xfrm>
              <a:off x="2184128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165;p91">
              <a:extLst>
                <a:ext uri="{FF2B5EF4-FFF2-40B4-BE49-F238E27FC236}">
                  <a16:creationId xmlns:a16="http://schemas.microsoft.com/office/drawing/2014/main" id="{4516AB0F-B0F6-8E4F-AECC-CC7F15A7463D}"/>
                </a:ext>
              </a:extLst>
            </p:cNvPr>
            <p:cNvSpPr/>
            <p:nvPr/>
          </p:nvSpPr>
          <p:spPr>
            <a:xfrm>
              <a:off x="2184688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166;p91">
              <a:extLst>
                <a:ext uri="{FF2B5EF4-FFF2-40B4-BE49-F238E27FC236}">
                  <a16:creationId xmlns:a16="http://schemas.microsoft.com/office/drawing/2014/main" id="{EE27DF55-87CD-7640-8033-9EAB924B7093}"/>
                </a:ext>
              </a:extLst>
            </p:cNvPr>
            <p:cNvSpPr/>
            <p:nvPr/>
          </p:nvSpPr>
          <p:spPr>
            <a:xfrm>
              <a:off x="2184128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167;p91">
              <a:extLst>
                <a:ext uri="{FF2B5EF4-FFF2-40B4-BE49-F238E27FC236}">
                  <a16:creationId xmlns:a16="http://schemas.microsoft.com/office/drawing/2014/main" id="{F73D8D35-9D9D-6644-9A63-AB993D66A1FF}"/>
                </a:ext>
              </a:extLst>
            </p:cNvPr>
            <p:cNvSpPr/>
            <p:nvPr/>
          </p:nvSpPr>
          <p:spPr>
            <a:xfrm>
              <a:off x="2184128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168;p91">
              <a:extLst>
                <a:ext uri="{FF2B5EF4-FFF2-40B4-BE49-F238E27FC236}">
                  <a16:creationId xmlns:a16="http://schemas.microsoft.com/office/drawing/2014/main" id="{704D92D3-A897-FD4B-B2FF-1AB04978A474}"/>
                </a:ext>
              </a:extLst>
            </p:cNvPr>
            <p:cNvSpPr/>
            <p:nvPr/>
          </p:nvSpPr>
          <p:spPr>
            <a:xfrm>
              <a:off x="2184128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169;p91">
              <a:extLst>
                <a:ext uri="{FF2B5EF4-FFF2-40B4-BE49-F238E27FC236}">
                  <a16:creationId xmlns:a16="http://schemas.microsoft.com/office/drawing/2014/main" id="{9188FEAE-DCC2-3646-A006-BDAD09EE0371}"/>
                </a:ext>
              </a:extLst>
            </p:cNvPr>
            <p:cNvSpPr/>
            <p:nvPr/>
          </p:nvSpPr>
          <p:spPr>
            <a:xfrm>
              <a:off x="2184688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170;p91">
              <a:extLst>
                <a:ext uri="{FF2B5EF4-FFF2-40B4-BE49-F238E27FC236}">
                  <a16:creationId xmlns:a16="http://schemas.microsoft.com/office/drawing/2014/main" id="{C3F65581-D9FE-CA46-AC73-99B6BFC53CFC}"/>
                </a:ext>
              </a:extLst>
            </p:cNvPr>
            <p:cNvSpPr/>
            <p:nvPr/>
          </p:nvSpPr>
          <p:spPr>
            <a:xfrm>
              <a:off x="2184128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171;p91">
              <a:extLst>
                <a:ext uri="{FF2B5EF4-FFF2-40B4-BE49-F238E27FC236}">
                  <a16:creationId xmlns:a16="http://schemas.microsoft.com/office/drawing/2014/main" id="{DC5479FF-DB11-E741-ADFB-E174A21C1305}"/>
                </a:ext>
              </a:extLst>
            </p:cNvPr>
            <p:cNvSpPr/>
            <p:nvPr/>
          </p:nvSpPr>
          <p:spPr>
            <a:xfrm>
              <a:off x="2184128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172;p91">
              <a:extLst>
                <a:ext uri="{FF2B5EF4-FFF2-40B4-BE49-F238E27FC236}">
                  <a16:creationId xmlns:a16="http://schemas.microsoft.com/office/drawing/2014/main" id="{C660AC2C-9E9A-0D44-ABB8-C2E88C44C932}"/>
                </a:ext>
              </a:extLst>
            </p:cNvPr>
            <p:cNvSpPr/>
            <p:nvPr/>
          </p:nvSpPr>
          <p:spPr>
            <a:xfrm>
              <a:off x="218468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173;p91">
              <a:extLst>
                <a:ext uri="{FF2B5EF4-FFF2-40B4-BE49-F238E27FC236}">
                  <a16:creationId xmlns:a16="http://schemas.microsoft.com/office/drawing/2014/main" id="{4D9657D4-B8FA-E34D-BD5F-9C88E361A609}"/>
                </a:ext>
              </a:extLst>
            </p:cNvPr>
            <p:cNvSpPr/>
            <p:nvPr/>
          </p:nvSpPr>
          <p:spPr>
            <a:xfrm>
              <a:off x="213045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174;p91">
              <a:extLst>
                <a:ext uri="{FF2B5EF4-FFF2-40B4-BE49-F238E27FC236}">
                  <a16:creationId xmlns:a16="http://schemas.microsoft.com/office/drawing/2014/main" id="{57D51254-5ED3-CE4E-AB5F-8947E92DA024}"/>
                </a:ext>
              </a:extLst>
            </p:cNvPr>
            <p:cNvSpPr/>
            <p:nvPr/>
          </p:nvSpPr>
          <p:spPr>
            <a:xfrm>
              <a:off x="2130986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175;p91">
              <a:extLst>
                <a:ext uri="{FF2B5EF4-FFF2-40B4-BE49-F238E27FC236}">
                  <a16:creationId xmlns:a16="http://schemas.microsoft.com/office/drawing/2014/main" id="{E40AC83D-E52B-3040-B9AB-F11C87C4FD7D}"/>
                </a:ext>
              </a:extLst>
            </p:cNvPr>
            <p:cNvSpPr/>
            <p:nvPr/>
          </p:nvSpPr>
          <p:spPr>
            <a:xfrm>
              <a:off x="213045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176;p91">
              <a:extLst>
                <a:ext uri="{FF2B5EF4-FFF2-40B4-BE49-F238E27FC236}">
                  <a16:creationId xmlns:a16="http://schemas.microsoft.com/office/drawing/2014/main" id="{6A922CF7-4718-E84A-8783-C0755D419349}"/>
                </a:ext>
              </a:extLst>
            </p:cNvPr>
            <p:cNvSpPr/>
            <p:nvPr/>
          </p:nvSpPr>
          <p:spPr>
            <a:xfrm>
              <a:off x="2130986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177;p91">
              <a:extLst>
                <a:ext uri="{FF2B5EF4-FFF2-40B4-BE49-F238E27FC236}">
                  <a16:creationId xmlns:a16="http://schemas.microsoft.com/office/drawing/2014/main" id="{38215C22-BFA1-2A4A-A943-A0844BD64F6C}"/>
                </a:ext>
              </a:extLst>
            </p:cNvPr>
            <p:cNvSpPr/>
            <p:nvPr/>
          </p:nvSpPr>
          <p:spPr>
            <a:xfrm>
              <a:off x="213045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178;p91">
              <a:extLst>
                <a:ext uri="{FF2B5EF4-FFF2-40B4-BE49-F238E27FC236}">
                  <a16:creationId xmlns:a16="http://schemas.microsoft.com/office/drawing/2014/main" id="{2926FC73-2747-AC42-9336-0C8CDD142ED3}"/>
                </a:ext>
              </a:extLst>
            </p:cNvPr>
            <p:cNvSpPr/>
            <p:nvPr/>
          </p:nvSpPr>
          <p:spPr>
            <a:xfrm>
              <a:off x="2130986" y="430809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179;p91">
              <a:extLst>
                <a:ext uri="{FF2B5EF4-FFF2-40B4-BE49-F238E27FC236}">
                  <a16:creationId xmlns:a16="http://schemas.microsoft.com/office/drawing/2014/main" id="{C9076A4F-6976-CC4E-A434-63C9EE1D861C}"/>
                </a:ext>
              </a:extLst>
            </p:cNvPr>
            <p:cNvSpPr/>
            <p:nvPr/>
          </p:nvSpPr>
          <p:spPr>
            <a:xfrm>
              <a:off x="213045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180;p91">
              <a:extLst>
                <a:ext uri="{FF2B5EF4-FFF2-40B4-BE49-F238E27FC236}">
                  <a16:creationId xmlns:a16="http://schemas.microsoft.com/office/drawing/2014/main" id="{22451B07-D931-0D48-9AE6-97DDAAD7FE17}"/>
                </a:ext>
              </a:extLst>
            </p:cNvPr>
            <p:cNvSpPr/>
            <p:nvPr/>
          </p:nvSpPr>
          <p:spPr>
            <a:xfrm>
              <a:off x="2130986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181;p91">
              <a:extLst>
                <a:ext uri="{FF2B5EF4-FFF2-40B4-BE49-F238E27FC236}">
                  <a16:creationId xmlns:a16="http://schemas.microsoft.com/office/drawing/2014/main" id="{EC51EFEE-6A20-5843-92BE-F8100F46AF34}"/>
                </a:ext>
              </a:extLst>
            </p:cNvPr>
            <p:cNvSpPr/>
            <p:nvPr/>
          </p:nvSpPr>
          <p:spPr>
            <a:xfrm>
              <a:off x="213045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182;p91">
              <a:extLst>
                <a:ext uri="{FF2B5EF4-FFF2-40B4-BE49-F238E27FC236}">
                  <a16:creationId xmlns:a16="http://schemas.microsoft.com/office/drawing/2014/main" id="{6956B278-6360-1548-9DFB-0D3F3808C9E8}"/>
                </a:ext>
              </a:extLst>
            </p:cNvPr>
            <p:cNvSpPr/>
            <p:nvPr/>
          </p:nvSpPr>
          <p:spPr>
            <a:xfrm>
              <a:off x="213045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183;p91">
              <a:extLst>
                <a:ext uri="{FF2B5EF4-FFF2-40B4-BE49-F238E27FC236}">
                  <a16:creationId xmlns:a16="http://schemas.microsoft.com/office/drawing/2014/main" id="{A347BDB0-446B-6F42-B8E8-065A67E2D23B}"/>
                </a:ext>
              </a:extLst>
            </p:cNvPr>
            <p:cNvSpPr/>
            <p:nvPr/>
          </p:nvSpPr>
          <p:spPr>
            <a:xfrm>
              <a:off x="213045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184;p91">
              <a:extLst>
                <a:ext uri="{FF2B5EF4-FFF2-40B4-BE49-F238E27FC236}">
                  <a16:creationId xmlns:a16="http://schemas.microsoft.com/office/drawing/2014/main" id="{D6C9C8BE-5B88-7845-A376-6DC18770C6ED}"/>
                </a:ext>
              </a:extLst>
            </p:cNvPr>
            <p:cNvSpPr/>
            <p:nvPr/>
          </p:nvSpPr>
          <p:spPr>
            <a:xfrm>
              <a:off x="2130986" y="409322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185;p91">
              <a:extLst>
                <a:ext uri="{FF2B5EF4-FFF2-40B4-BE49-F238E27FC236}">
                  <a16:creationId xmlns:a16="http://schemas.microsoft.com/office/drawing/2014/main" id="{2A06297C-C043-4E42-94C2-A8C907F9C8D0}"/>
                </a:ext>
              </a:extLst>
            </p:cNvPr>
            <p:cNvSpPr/>
            <p:nvPr/>
          </p:nvSpPr>
          <p:spPr>
            <a:xfrm>
              <a:off x="213045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186;p91">
              <a:extLst>
                <a:ext uri="{FF2B5EF4-FFF2-40B4-BE49-F238E27FC236}">
                  <a16:creationId xmlns:a16="http://schemas.microsoft.com/office/drawing/2014/main" id="{9DE9F925-9A0E-454D-B136-7806FB1A1118}"/>
                </a:ext>
              </a:extLst>
            </p:cNvPr>
            <p:cNvSpPr/>
            <p:nvPr/>
          </p:nvSpPr>
          <p:spPr>
            <a:xfrm>
              <a:off x="213045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187;p91">
              <a:extLst>
                <a:ext uri="{FF2B5EF4-FFF2-40B4-BE49-F238E27FC236}">
                  <a16:creationId xmlns:a16="http://schemas.microsoft.com/office/drawing/2014/main" id="{39B3F436-07BE-4147-A045-7B2076BABC4A}"/>
                </a:ext>
              </a:extLst>
            </p:cNvPr>
            <p:cNvSpPr/>
            <p:nvPr/>
          </p:nvSpPr>
          <p:spPr>
            <a:xfrm>
              <a:off x="213045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188;p91">
              <a:extLst>
                <a:ext uri="{FF2B5EF4-FFF2-40B4-BE49-F238E27FC236}">
                  <a16:creationId xmlns:a16="http://schemas.microsoft.com/office/drawing/2014/main" id="{33F6590B-4A73-CA40-8D9D-E6394E84957B}"/>
                </a:ext>
              </a:extLst>
            </p:cNvPr>
            <p:cNvSpPr/>
            <p:nvPr/>
          </p:nvSpPr>
          <p:spPr>
            <a:xfrm>
              <a:off x="2130986" y="393207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189;p91">
              <a:extLst>
                <a:ext uri="{FF2B5EF4-FFF2-40B4-BE49-F238E27FC236}">
                  <a16:creationId xmlns:a16="http://schemas.microsoft.com/office/drawing/2014/main" id="{B3736A65-FDE4-B24A-9D3D-71BD2E6507D9}"/>
                </a:ext>
              </a:extLst>
            </p:cNvPr>
            <p:cNvSpPr/>
            <p:nvPr/>
          </p:nvSpPr>
          <p:spPr>
            <a:xfrm>
              <a:off x="213045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190;p91">
              <a:extLst>
                <a:ext uri="{FF2B5EF4-FFF2-40B4-BE49-F238E27FC236}">
                  <a16:creationId xmlns:a16="http://schemas.microsoft.com/office/drawing/2014/main" id="{432CD170-AEE9-EA40-A07B-4B016FC8813F}"/>
                </a:ext>
              </a:extLst>
            </p:cNvPr>
            <p:cNvSpPr/>
            <p:nvPr/>
          </p:nvSpPr>
          <p:spPr>
            <a:xfrm>
              <a:off x="213045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191;p91">
              <a:extLst>
                <a:ext uri="{FF2B5EF4-FFF2-40B4-BE49-F238E27FC236}">
                  <a16:creationId xmlns:a16="http://schemas.microsoft.com/office/drawing/2014/main" id="{33A25B1B-7D0B-434B-8FB7-4F35AFA11F1E}"/>
                </a:ext>
              </a:extLst>
            </p:cNvPr>
            <p:cNvSpPr/>
            <p:nvPr/>
          </p:nvSpPr>
          <p:spPr>
            <a:xfrm>
              <a:off x="2130986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192;p91">
              <a:extLst>
                <a:ext uri="{FF2B5EF4-FFF2-40B4-BE49-F238E27FC236}">
                  <a16:creationId xmlns:a16="http://schemas.microsoft.com/office/drawing/2014/main" id="{AA4EF2AD-6955-E74A-BA28-F9D6F4E718E3}"/>
                </a:ext>
              </a:extLst>
            </p:cNvPr>
            <p:cNvSpPr/>
            <p:nvPr/>
          </p:nvSpPr>
          <p:spPr>
            <a:xfrm>
              <a:off x="2076691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193;p91">
              <a:extLst>
                <a:ext uri="{FF2B5EF4-FFF2-40B4-BE49-F238E27FC236}">
                  <a16:creationId xmlns:a16="http://schemas.microsoft.com/office/drawing/2014/main" id="{1C341579-B646-2D43-AE68-3B1A2A8E879B}"/>
                </a:ext>
              </a:extLst>
            </p:cNvPr>
            <p:cNvSpPr/>
            <p:nvPr/>
          </p:nvSpPr>
          <p:spPr>
            <a:xfrm>
              <a:off x="207725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194;p91">
              <a:extLst>
                <a:ext uri="{FF2B5EF4-FFF2-40B4-BE49-F238E27FC236}">
                  <a16:creationId xmlns:a16="http://schemas.microsoft.com/office/drawing/2014/main" id="{7F9BFFE9-B959-C946-BB66-CA79E1FD688E}"/>
                </a:ext>
              </a:extLst>
            </p:cNvPr>
            <p:cNvSpPr/>
            <p:nvPr/>
          </p:nvSpPr>
          <p:spPr>
            <a:xfrm>
              <a:off x="2076691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195;p91">
              <a:extLst>
                <a:ext uri="{FF2B5EF4-FFF2-40B4-BE49-F238E27FC236}">
                  <a16:creationId xmlns:a16="http://schemas.microsoft.com/office/drawing/2014/main" id="{86663234-D953-2845-ACED-5F39A3873FFC}"/>
                </a:ext>
              </a:extLst>
            </p:cNvPr>
            <p:cNvSpPr/>
            <p:nvPr/>
          </p:nvSpPr>
          <p:spPr>
            <a:xfrm>
              <a:off x="207725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196;p91">
              <a:extLst>
                <a:ext uri="{FF2B5EF4-FFF2-40B4-BE49-F238E27FC236}">
                  <a16:creationId xmlns:a16="http://schemas.microsoft.com/office/drawing/2014/main" id="{214783CC-8C86-5140-9F18-EABD18B7F9ED}"/>
                </a:ext>
              </a:extLst>
            </p:cNvPr>
            <p:cNvSpPr/>
            <p:nvPr/>
          </p:nvSpPr>
          <p:spPr>
            <a:xfrm>
              <a:off x="2076691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197;p91">
              <a:extLst>
                <a:ext uri="{FF2B5EF4-FFF2-40B4-BE49-F238E27FC236}">
                  <a16:creationId xmlns:a16="http://schemas.microsoft.com/office/drawing/2014/main" id="{898506E2-5BC9-5A47-B7BB-B481D3DB3973}"/>
                </a:ext>
              </a:extLst>
            </p:cNvPr>
            <p:cNvSpPr/>
            <p:nvPr/>
          </p:nvSpPr>
          <p:spPr>
            <a:xfrm>
              <a:off x="207725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198;p91">
              <a:extLst>
                <a:ext uri="{FF2B5EF4-FFF2-40B4-BE49-F238E27FC236}">
                  <a16:creationId xmlns:a16="http://schemas.microsoft.com/office/drawing/2014/main" id="{4FD26095-A9AC-F248-89D2-052A5BF07535}"/>
                </a:ext>
              </a:extLst>
            </p:cNvPr>
            <p:cNvSpPr/>
            <p:nvPr/>
          </p:nvSpPr>
          <p:spPr>
            <a:xfrm>
              <a:off x="2076691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199;p91">
              <a:extLst>
                <a:ext uri="{FF2B5EF4-FFF2-40B4-BE49-F238E27FC236}">
                  <a16:creationId xmlns:a16="http://schemas.microsoft.com/office/drawing/2014/main" id="{0E3A98FD-DDCC-364D-9438-6027967C4DA1}"/>
                </a:ext>
              </a:extLst>
            </p:cNvPr>
            <p:cNvSpPr/>
            <p:nvPr/>
          </p:nvSpPr>
          <p:spPr>
            <a:xfrm>
              <a:off x="207725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200;p91">
              <a:extLst>
                <a:ext uri="{FF2B5EF4-FFF2-40B4-BE49-F238E27FC236}">
                  <a16:creationId xmlns:a16="http://schemas.microsoft.com/office/drawing/2014/main" id="{92A846F1-CE74-CB42-B0E0-EA1E0B953922}"/>
                </a:ext>
              </a:extLst>
            </p:cNvPr>
            <p:cNvSpPr/>
            <p:nvPr/>
          </p:nvSpPr>
          <p:spPr>
            <a:xfrm>
              <a:off x="2076691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201;p91">
              <a:extLst>
                <a:ext uri="{FF2B5EF4-FFF2-40B4-BE49-F238E27FC236}">
                  <a16:creationId xmlns:a16="http://schemas.microsoft.com/office/drawing/2014/main" id="{E0F4569C-9439-1B46-8D2B-DACC3F894AF9}"/>
                </a:ext>
              </a:extLst>
            </p:cNvPr>
            <p:cNvSpPr/>
            <p:nvPr/>
          </p:nvSpPr>
          <p:spPr>
            <a:xfrm>
              <a:off x="207725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202;p91">
              <a:extLst>
                <a:ext uri="{FF2B5EF4-FFF2-40B4-BE49-F238E27FC236}">
                  <a16:creationId xmlns:a16="http://schemas.microsoft.com/office/drawing/2014/main" id="{729C637D-FCE1-4141-9AAB-BB50742389CD}"/>
                </a:ext>
              </a:extLst>
            </p:cNvPr>
            <p:cNvSpPr/>
            <p:nvPr/>
          </p:nvSpPr>
          <p:spPr>
            <a:xfrm>
              <a:off x="2076691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203;p91">
              <a:extLst>
                <a:ext uri="{FF2B5EF4-FFF2-40B4-BE49-F238E27FC236}">
                  <a16:creationId xmlns:a16="http://schemas.microsoft.com/office/drawing/2014/main" id="{DF91CB2D-83ED-864E-BE9E-B5214F602EF1}"/>
                </a:ext>
              </a:extLst>
            </p:cNvPr>
            <p:cNvSpPr/>
            <p:nvPr/>
          </p:nvSpPr>
          <p:spPr>
            <a:xfrm>
              <a:off x="207725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204;p91">
              <a:extLst>
                <a:ext uri="{FF2B5EF4-FFF2-40B4-BE49-F238E27FC236}">
                  <a16:creationId xmlns:a16="http://schemas.microsoft.com/office/drawing/2014/main" id="{4E97E30B-090E-1243-A142-0934DD73FEDC}"/>
                </a:ext>
              </a:extLst>
            </p:cNvPr>
            <p:cNvSpPr/>
            <p:nvPr/>
          </p:nvSpPr>
          <p:spPr>
            <a:xfrm>
              <a:off x="2076691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205;p91">
              <a:extLst>
                <a:ext uri="{FF2B5EF4-FFF2-40B4-BE49-F238E27FC236}">
                  <a16:creationId xmlns:a16="http://schemas.microsoft.com/office/drawing/2014/main" id="{767527ED-1E59-8E4E-B0E3-6C570FD3AF55}"/>
                </a:ext>
              </a:extLst>
            </p:cNvPr>
            <p:cNvSpPr/>
            <p:nvPr/>
          </p:nvSpPr>
          <p:spPr>
            <a:xfrm>
              <a:off x="207725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206;p91">
              <a:extLst>
                <a:ext uri="{FF2B5EF4-FFF2-40B4-BE49-F238E27FC236}">
                  <a16:creationId xmlns:a16="http://schemas.microsoft.com/office/drawing/2014/main" id="{ACBC657A-52C4-364A-869F-F0AB8AAF4A0C}"/>
                </a:ext>
              </a:extLst>
            </p:cNvPr>
            <p:cNvSpPr/>
            <p:nvPr/>
          </p:nvSpPr>
          <p:spPr>
            <a:xfrm>
              <a:off x="2076691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207;p91">
              <a:extLst>
                <a:ext uri="{FF2B5EF4-FFF2-40B4-BE49-F238E27FC236}">
                  <a16:creationId xmlns:a16="http://schemas.microsoft.com/office/drawing/2014/main" id="{2CFD9037-7174-DB41-ACCD-C69FDE89142B}"/>
                </a:ext>
              </a:extLst>
            </p:cNvPr>
            <p:cNvSpPr/>
            <p:nvPr/>
          </p:nvSpPr>
          <p:spPr>
            <a:xfrm>
              <a:off x="207725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208;p91">
              <a:extLst>
                <a:ext uri="{FF2B5EF4-FFF2-40B4-BE49-F238E27FC236}">
                  <a16:creationId xmlns:a16="http://schemas.microsoft.com/office/drawing/2014/main" id="{22E10EC0-6E22-B844-89D9-483D41C9E1D7}"/>
                </a:ext>
              </a:extLst>
            </p:cNvPr>
            <p:cNvSpPr/>
            <p:nvPr/>
          </p:nvSpPr>
          <p:spPr>
            <a:xfrm>
              <a:off x="2076691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209;p91">
              <a:extLst>
                <a:ext uri="{FF2B5EF4-FFF2-40B4-BE49-F238E27FC236}">
                  <a16:creationId xmlns:a16="http://schemas.microsoft.com/office/drawing/2014/main" id="{13A8AAE9-9550-044C-BB0C-622589DB09CE}"/>
                </a:ext>
              </a:extLst>
            </p:cNvPr>
            <p:cNvSpPr/>
            <p:nvPr/>
          </p:nvSpPr>
          <p:spPr>
            <a:xfrm>
              <a:off x="207725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210;p91">
              <a:extLst>
                <a:ext uri="{FF2B5EF4-FFF2-40B4-BE49-F238E27FC236}">
                  <a16:creationId xmlns:a16="http://schemas.microsoft.com/office/drawing/2014/main" id="{38FE0EE9-E0FF-6140-88B6-29C7AB0B0682}"/>
                </a:ext>
              </a:extLst>
            </p:cNvPr>
            <p:cNvSpPr/>
            <p:nvPr/>
          </p:nvSpPr>
          <p:spPr>
            <a:xfrm>
              <a:off x="2076691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211;p91">
              <a:extLst>
                <a:ext uri="{FF2B5EF4-FFF2-40B4-BE49-F238E27FC236}">
                  <a16:creationId xmlns:a16="http://schemas.microsoft.com/office/drawing/2014/main" id="{0CEEE89E-5989-A14D-9912-65A1E1461B40}"/>
                </a:ext>
              </a:extLst>
            </p:cNvPr>
            <p:cNvSpPr/>
            <p:nvPr/>
          </p:nvSpPr>
          <p:spPr>
            <a:xfrm>
              <a:off x="207725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212;p91">
              <a:extLst>
                <a:ext uri="{FF2B5EF4-FFF2-40B4-BE49-F238E27FC236}">
                  <a16:creationId xmlns:a16="http://schemas.microsoft.com/office/drawing/2014/main" id="{D7229A12-47F1-1245-A918-0E5FEB037B88}"/>
                </a:ext>
              </a:extLst>
            </p:cNvPr>
            <p:cNvSpPr/>
            <p:nvPr/>
          </p:nvSpPr>
          <p:spPr>
            <a:xfrm>
              <a:off x="2076691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213;p91">
              <a:extLst>
                <a:ext uri="{FF2B5EF4-FFF2-40B4-BE49-F238E27FC236}">
                  <a16:creationId xmlns:a16="http://schemas.microsoft.com/office/drawing/2014/main" id="{3AF52559-4804-9D41-BB07-67324218FBC6}"/>
                </a:ext>
              </a:extLst>
            </p:cNvPr>
            <p:cNvSpPr/>
            <p:nvPr/>
          </p:nvSpPr>
          <p:spPr>
            <a:xfrm>
              <a:off x="207725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214;p91">
              <a:extLst>
                <a:ext uri="{FF2B5EF4-FFF2-40B4-BE49-F238E27FC236}">
                  <a16:creationId xmlns:a16="http://schemas.microsoft.com/office/drawing/2014/main" id="{FE668D50-EBF4-0D4F-964C-BB96BAC39F97}"/>
                </a:ext>
              </a:extLst>
            </p:cNvPr>
            <p:cNvSpPr/>
            <p:nvPr/>
          </p:nvSpPr>
          <p:spPr>
            <a:xfrm>
              <a:off x="2076691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215;p91">
              <a:extLst>
                <a:ext uri="{FF2B5EF4-FFF2-40B4-BE49-F238E27FC236}">
                  <a16:creationId xmlns:a16="http://schemas.microsoft.com/office/drawing/2014/main" id="{7FE9D127-0A72-8746-9D6F-7A5AF1575A7D}"/>
                </a:ext>
              </a:extLst>
            </p:cNvPr>
            <p:cNvSpPr/>
            <p:nvPr/>
          </p:nvSpPr>
          <p:spPr>
            <a:xfrm>
              <a:off x="207725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216;p91">
              <a:extLst>
                <a:ext uri="{FF2B5EF4-FFF2-40B4-BE49-F238E27FC236}">
                  <a16:creationId xmlns:a16="http://schemas.microsoft.com/office/drawing/2014/main" id="{6BBE3A74-40CB-004F-BC5B-151F2F1F91A2}"/>
                </a:ext>
              </a:extLst>
            </p:cNvPr>
            <p:cNvSpPr/>
            <p:nvPr/>
          </p:nvSpPr>
          <p:spPr>
            <a:xfrm>
              <a:off x="202295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217;p91">
              <a:extLst>
                <a:ext uri="{FF2B5EF4-FFF2-40B4-BE49-F238E27FC236}">
                  <a16:creationId xmlns:a16="http://schemas.microsoft.com/office/drawing/2014/main" id="{9D840DAB-9826-B34C-A9FA-6B696EB509B7}"/>
                </a:ext>
              </a:extLst>
            </p:cNvPr>
            <p:cNvSpPr/>
            <p:nvPr/>
          </p:nvSpPr>
          <p:spPr>
            <a:xfrm>
              <a:off x="202351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218;p91">
              <a:extLst>
                <a:ext uri="{FF2B5EF4-FFF2-40B4-BE49-F238E27FC236}">
                  <a16:creationId xmlns:a16="http://schemas.microsoft.com/office/drawing/2014/main" id="{66CA8175-7F50-5842-B049-E3CA68C85337}"/>
                </a:ext>
              </a:extLst>
            </p:cNvPr>
            <p:cNvSpPr/>
            <p:nvPr/>
          </p:nvSpPr>
          <p:spPr>
            <a:xfrm>
              <a:off x="202295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219;p91">
              <a:extLst>
                <a:ext uri="{FF2B5EF4-FFF2-40B4-BE49-F238E27FC236}">
                  <a16:creationId xmlns:a16="http://schemas.microsoft.com/office/drawing/2014/main" id="{450EB627-A57D-D74F-9DA2-159F109A8157}"/>
                </a:ext>
              </a:extLst>
            </p:cNvPr>
            <p:cNvSpPr/>
            <p:nvPr/>
          </p:nvSpPr>
          <p:spPr>
            <a:xfrm>
              <a:off x="202351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220;p91">
              <a:extLst>
                <a:ext uri="{FF2B5EF4-FFF2-40B4-BE49-F238E27FC236}">
                  <a16:creationId xmlns:a16="http://schemas.microsoft.com/office/drawing/2014/main" id="{5BCF4730-F598-2943-A255-DBF3E0830893}"/>
                </a:ext>
              </a:extLst>
            </p:cNvPr>
            <p:cNvSpPr/>
            <p:nvPr/>
          </p:nvSpPr>
          <p:spPr>
            <a:xfrm>
              <a:off x="202295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221;p91">
              <a:extLst>
                <a:ext uri="{FF2B5EF4-FFF2-40B4-BE49-F238E27FC236}">
                  <a16:creationId xmlns:a16="http://schemas.microsoft.com/office/drawing/2014/main" id="{724A5F97-5F91-B540-BBDC-9DA79BB377EA}"/>
                </a:ext>
              </a:extLst>
            </p:cNvPr>
            <p:cNvSpPr/>
            <p:nvPr/>
          </p:nvSpPr>
          <p:spPr>
            <a:xfrm>
              <a:off x="2023518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222;p91">
              <a:extLst>
                <a:ext uri="{FF2B5EF4-FFF2-40B4-BE49-F238E27FC236}">
                  <a16:creationId xmlns:a16="http://schemas.microsoft.com/office/drawing/2014/main" id="{D52C7EBC-5812-484E-BC51-7743C177F49F}"/>
                </a:ext>
              </a:extLst>
            </p:cNvPr>
            <p:cNvSpPr/>
            <p:nvPr/>
          </p:nvSpPr>
          <p:spPr>
            <a:xfrm>
              <a:off x="202295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223;p91">
              <a:extLst>
                <a:ext uri="{FF2B5EF4-FFF2-40B4-BE49-F238E27FC236}">
                  <a16:creationId xmlns:a16="http://schemas.microsoft.com/office/drawing/2014/main" id="{86469B23-A869-094C-BAA9-FC532A678AB1}"/>
                </a:ext>
              </a:extLst>
            </p:cNvPr>
            <p:cNvSpPr/>
            <p:nvPr/>
          </p:nvSpPr>
          <p:spPr>
            <a:xfrm>
              <a:off x="202295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224;p91">
              <a:extLst>
                <a:ext uri="{FF2B5EF4-FFF2-40B4-BE49-F238E27FC236}">
                  <a16:creationId xmlns:a16="http://schemas.microsoft.com/office/drawing/2014/main" id="{97806A40-3C98-B745-B3DF-CFA48E58DA26}"/>
                </a:ext>
              </a:extLst>
            </p:cNvPr>
            <p:cNvSpPr/>
            <p:nvPr/>
          </p:nvSpPr>
          <p:spPr>
            <a:xfrm>
              <a:off x="202295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225;p91">
              <a:extLst>
                <a:ext uri="{FF2B5EF4-FFF2-40B4-BE49-F238E27FC236}">
                  <a16:creationId xmlns:a16="http://schemas.microsoft.com/office/drawing/2014/main" id="{9D148A42-FCA1-0443-9048-F4BCC0E4F0A4}"/>
                </a:ext>
              </a:extLst>
            </p:cNvPr>
            <p:cNvSpPr/>
            <p:nvPr/>
          </p:nvSpPr>
          <p:spPr>
            <a:xfrm>
              <a:off x="202295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226;p91">
              <a:extLst>
                <a:ext uri="{FF2B5EF4-FFF2-40B4-BE49-F238E27FC236}">
                  <a16:creationId xmlns:a16="http://schemas.microsoft.com/office/drawing/2014/main" id="{C70ED070-91D3-9D43-8298-AAA7B449831A}"/>
                </a:ext>
              </a:extLst>
            </p:cNvPr>
            <p:cNvSpPr/>
            <p:nvPr/>
          </p:nvSpPr>
          <p:spPr>
            <a:xfrm>
              <a:off x="202295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227;p91">
              <a:extLst>
                <a:ext uri="{FF2B5EF4-FFF2-40B4-BE49-F238E27FC236}">
                  <a16:creationId xmlns:a16="http://schemas.microsoft.com/office/drawing/2014/main" id="{E8B0E2A6-8E06-5A4A-A79C-52568CF689BB}"/>
                </a:ext>
              </a:extLst>
            </p:cNvPr>
            <p:cNvSpPr/>
            <p:nvPr/>
          </p:nvSpPr>
          <p:spPr>
            <a:xfrm>
              <a:off x="202295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228;p91">
              <a:extLst>
                <a:ext uri="{FF2B5EF4-FFF2-40B4-BE49-F238E27FC236}">
                  <a16:creationId xmlns:a16="http://schemas.microsoft.com/office/drawing/2014/main" id="{9163A89B-DE1E-D347-B9CC-883A21C99442}"/>
                </a:ext>
              </a:extLst>
            </p:cNvPr>
            <p:cNvSpPr/>
            <p:nvPr/>
          </p:nvSpPr>
          <p:spPr>
            <a:xfrm>
              <a:off x="202295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229;p91">
              <a:extLst>
                <a:ext uri="{FF2B5EF4-FFF2-40B4-BE49-F238E27FC236}">
                  <a16:creationId xmlns:a16="http://schemas.microsoft.com/office/drawing/2014/main" id="{058FBB01-D3B0-454B-B6E1-CC4985CB1B1B}"/>
                </a:ext>
              </a:extLst>
            </p:cNvPr>
            <p:cNvSpPr/>
            <p:nvPr/>
          </p:nvSpPr>
          <p:spPr>
            <a:xfrm>
              <a:off x="202295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230;p91">
              <a:extLst>
                <a:ext uri="{FF2B5EF4-FFF2-40B4-BE49-F238E27FC236}">
                  <a16:creationId xmlns:a16="http://schemas.microsoft.com/office/drawing/2014/main" id="{FDEEE0EB-091C-3F4A-9F22-56CF040554AB}"/>
                </a:ext>
              </a:extLst>
            </p:cNvPr>
            <p:cNvSpPr/>
            <p:nvPr/>
          </p:nvSpPr>
          <p:spPr>
            <a:xfrm>
              <a:off x="2023518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231;p91">
              <a:extLst>
                <a:ext uri="{FF2B5EF4-FFF2-40B4-BE49-F238E27FC236}">
                  <a16:creationId xmlns:a16="http://schemas.microsoft.com/office/drawing/2014/main" id="{39BCA3C2-4ECB-8F4D-9D4C-60B58E4961E6}"/>
                </a:ext>
              </a:extLst>
            </p:cNvPr>
            <p:cNvSpPr/>
            <p:nvPr/>
          </p:nvSpPr>
          <p:spPr>
            <a:xfrm>
              <a:off x="202295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232;p91">
              <a:extLst>
                <a:ext uri="{FF2B5EF4-FFF2-40B4-BE49-F238E27FC236}">
                  <a16:creationId xmlns:a16="http://schemas.microsoft.com/office/drawing/2014/main" id="{6B1E9A01-F981-EF41-9D1D-DE4F0C54E8E8}"/>
                </a:ext>
              </a:extLst>
            </p:cNvPr>
            <p:cNvSpPr/>
            <p:nvPr/>
          </p:nvSpPr>
          <p:spPr>
            <a:xfrm>
              <a:off x="202351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233;p91">
              <a:extLst>
                <a:ext uri="{FF2B5EF4-FFF2-40B4-BE49-F238E27FC236}">
                  <a16:creationId xmlns:a16="http://schemas.microsoft.com/office/drawing/2014/main" id="{91DBDB27-3A6C-2D41-8903-509E67996A13}"/>
                </a:ext>
              </a:extLst>
            </p:cNvPr>
            <p:cNvSpPr/>
            <p:nvPr/>
          </p:nvSpPr>
          <p:spPr>
            <a:xfrm>
              <a:off x="196928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234;p91">
              <a:extLst>
                <a:ext uri="{FF2B5EF4-FFF2-40B4-BE49-F238E27FC236}">
                  <a16:creationId xmlns:a16="http://schemas.microsoft.com/office/drawing/2014/main" id="{64463439-F486-9B42-9D16-F37EB9F3B4EF}"/>
                </a:ext>
              </a:extLst>
            </p:cNvPr>
            <p:cNvSpPr/>
            <p:nvPr/>
          </p:nvSpPr>
          <p:spPr>
            <a:xfrm>
              <a:off x="1969831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235;p91">
              <a:extLst>
                <a:ext uri="{FF2B5EF4-FFF2-40B4-BE49-F238E27FC236}">
                  <a16:creationId xmlns:a16="http://schemas.microsoft.com/office/drawing/2014/main" id="{BB092AAA-0EB7-F147-9F85-5EF499B2684C}"/>
                </a:ext>
              </a:extLst>
            </p:cNvPr>
            <p:cNvSpPr/>
            <p:nvPr/>
          </p:nvSpPr>
          <p:spPr>
            <a:xfrm>
              <a:off x="196928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236;p91">
              <a:extLst>
                <a:ext uri="{FF2B5EF4-FFF2-40B4-BE49-F238E27FC236}">
                  <a16:creationId xmlns:a16="http://schemas.microsoft.com/office/drawing/2014/main" id="{F8714C92-2883-0F42-B10B-0F6585780BDF}"/>
                </a:ext>
              </a:extLst>
            </p:cNvPr>
            <p:cNvSpPr/>
            <p:nvPr/>
          </p:nvSpPr>
          <p:spPr>
            <a:xfrm>
              <a:off x="1969831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237;p91">
              <a:extLst>
                <a:ext uri="{FF2B5EF4-FFF2-40B4-BE49-F238E27FC236}">
                  <a16:creationId xmlns:a16="http://schemas.microsoft.com/office/drawing/2014/main" id="{C877D11D-2486-7049-8162-13D0B8554F94}"/>
                </a:ext>
              </a:extLst>
            </p:cNvPr>
            <p:cNvSpPr/>
            <p:nvPr/>
          </p:nvSpPr>
          <p:spPr>
            <a:xfrm>
              <a:off x="196928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238;p91">
              <a:extLst>
                <a:ext uri="{FF2B5EF4-FFF2-40B4-BE49-F238E27FC236}">
                  <a16:creationId xmlns:a16="http://schemas.microsoft.com/office/drawing/2014/main" id="{E370BA44-F42D-ED4C-A09F-913C09438787}"/>
                </a:ext>
              </a:extLst>
            </p:cNvPr>
            <p:cNvSpPr/>
            <p:nvPr/>
          </p:nvSpPr>
          <p:spPr>
            <a:xfrm>
              <a:off x="196928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239;p91">
              <a:extLst>
                <a:ext uri="{FF2B5EF4-FFF2-40B4-BE49-F238E27FC236}">
                  <a16:creationId xmlns:a16="http://schemas.microsoft.com/office/drawing/2014/main" id="{BB21241E-4B86-374A-8910-884062B7628E}"/>
                </a:ext>
              </a:extLst>
            </p:cNvPr>
            <p:cNvSpPr/>
            <p:nvPr/>
          </p:nvSpPr>
          <p:spPr>
            <a:xfrm>
              <a:off x="1969831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240;p91">
              <a:extLst>
                <a:ext uri="{FF2B5EF4-FFF2-40B4-BE49-F238E27FC236}">
                  <a16:creationId xmlns:a16="http://schemas.microsoft.com/office/drawing/2014/main" id="{15A5C723-EDBA-E24B-AAED-AADE33859430}"/>
                </a:ext>
              </a:extLst>
            </p:cNvPr>
            <p:cNvSpPr/>
            <p:nvPr/>
          </p:nvSpPr>
          <p:spPr>
            <a:xfrm>
              <a:off x="196928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241;p91">
              <a:extLst>
                <a:ext uri="{FF2B5EF4-FFF2-40B4-BE49-F238E27FC236}">
                  <a16:creationId xmlns:a16="http://schemas.microsoft.com/office/drawing/2014/main" id="{D1E26E81-C3FF-EE49-BEE6-88982EC3B04B}"/>
                </a:ext>
              </a:extLst>
            </p:cNvPr>
            <p:cNvSpPr/>
            <p:nvPr/>
          </p:nvSpPr>
          <p:spPr>
            <a:xfrm>
              <a:off x="1969831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242;p91">
              <a:extLst>
                <a:ext uri="{FF2B5EF4-FFF2-40B4-BE49-F238E27FC236}">
                  <a16:creationId xmlns:a16="http://schemas.microsoft.com/office/drawing/2014/main" id="{C266033C-3B6E-DF46-A999-4BBEFFA6F6BB}"/>
                </a:ext>
              </a:extLst>
            </p:cNvPr>
            <p:cNvSpPr/>
            <p:nvPr/>
          </p:nvSpPr>
          <p:spPr>
            <a:xfrm>
              <a:off x="196928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243;p91">
              <a:extLst>
                <a:ext uri="{FF2B5EF4-FFF2-40B4-BE49-F238E27FC236}">
                  <a16:creationId xmlns:a16="http://schemas.microsoft.com/office/drawing/2014/main" id="{4C794B8C-F5C9-0247-8416-D8FEA6FCD5BE}"/>
                </a:ext>
              </a:extLst>
            </p:cNvPr>
            <p:cNvSpPr/>
            <p:nvPr/>
          </p:nvSpPr>
          <p:spPr>
            <a:xfrm>
              <a:off x="1969831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244;p91">
              <a:extLst>
                <a:ext uri="{FF2B5EF4-FFF2-40B4-BE49-F238E27FC236}">
                  <a16:creationId xmlns:a16="http://schemas.microsoft.com/office/drawing/2014/main" id="{C87AF4B6-2B1E-E145-A201-670DD60FE01F}"/>
                </a:ext>
              </a:extLst>
            </p:cNvPr>
            <p:cNvSpPr/>
            <p:nvPr/>
          </p:nvSpPr>
          <p:spPr>
            <a:xfrm>
              <a:off x="196928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245;p91">
              <a:extLst>
                <a:ext uri="{FF2B5EF4-FFF2-40B4-BE49-F238E27FC236}">
                  <a16:creationId xmlns:a16="http://schemas.microsoft.com/office/drawing/2014/main" id="{73641683-869C-5144-822A-FBA1E1455ADE}"/>
                </a:ext>
              </a:extLst>
            </p:cNvPr>
            <p:cNvSpPr/>
            <p:nvPr/>
          </p:nvSpPr>
          <p:spPr>
            <a:xfrm>
              <a:off x="1969831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246;p91">
              <a:extLst>
                <a:ext uri="{FF2B5EF4-FFF2-40B4-BE49-F238E27FC236}">
                  <a16:creationId xmlns:a16="http://schemas.microsoft.com/office/drawing/2014/main" id="{8BFF0CF9-D549-EB43-9AD6-2288EA03B5DA}"/>
                </a:ext>
              </a:extLst>
            </p:cNvPr>
            <p:cNvSpPr/>
            <p:nvPr/>
          </p:nvSpPr>
          <p:spPr>
            <a:xfrm>
              <a:off x="196928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247;p91">
              <a:extLst>
                <a:ext uri="{FF2B5EF4-FFF2-40B4-BE49-F238E27FC236}">
                  <a16:creationId xmlns:a16="http://schemas.microsoft.com/office/drawing/2014/main" id="{D3E2D972-17C1-7B41-90D0-2EC934B6C5AB}"/>
                </a:ext>
              </a:extLst>
            </p:cNvPr>
            <p:cNvSpPr/>
            <p:nvPr/>
          </p:nvSpPr>
          <p:spPr>
            <a:xfrm>
              <a:off x="1969831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248;p91">
              <a:extLst>
                <a:ext uri="{FF2B5EF4-FFF2-40B4-BE49-F238E27FC236}">
                  <a16:creationId xmlns:a16="http://schemas.microsoft.com/office/drawing/2014/main" id="{F00BBE09-6B1F-B541-9095-24D616905884}"/>
                </a:ext>
              </a:extLst>
            </p:cNvPr>
            <p:cNvSpPr/>
            <p:nvPr/>
          </p:nvSpPr>
          <p:spPr>
            <a:xfrm>
              <a:off x="196928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249;p91">
              <a:extLst>
                <a:ext uri="{FF2B5EF4-FFF2-40B4-BE49-F238E27FC236}">
                  <a16:creationId xmlns:a16="http://schemas.microsoft.com/office/drawing/2014/main" id="{1A4CA90B-9A2F-FD43-8292-F7B6D4135C9F}"/>
                </a:ext>
              </a:extLst>
            </p:cNvPr>
            <p:cNvSpPr/>
            <p:nvPr/>
          </p:nvSpPr>
          <p:spPr>
            <a:xfrm>
              <a:off x="1969831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250;p91">
              <a:extLst>
                <a:ext uri="{FF2B5EF4-FFF2-40B4-BE49-F238E27FC236}">
                  <a16:creationId xmlns:a16="http://schemas.microsoft.com/office/drawing/2014/main" id="{89AE94C2-281D-114C-962A-DDD2F6E77F3A}"/>
                </a:ext>
              </a:extLst>
            </p:cNvPr>
            <p:cNvSpPr/>
            <p:nvPr/>
          </p:nvSpPr>
          <p:spPr>
            <a:xfrm>
              <a:off x="196928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251;p91">
              <a:extLst>
                <a:ext uri="{FF2B5EF4-FFF2-40B4-BE49-F238E27FC236}">
                  <a16:creationId xmlns:a16="http://schemas.microsoft.com/office/drawing/2014/main" id="{6B743767-C17C-4941-8C8F-1B67EC1DA213}"/>
                </a:ext>
              </a:extLst>
            </p:cNvPr>
            <p:cNvSpPr/>
            <p:nvPr/>
          </p:nvSpPr>
          <p:spPr>
            <a:xfrm>
              <a:off x="1969831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252;p91">
              <a:extLst>
                <a:ext uri="{FF2B5EF4-FFF2-40B4-BE49-F238E27FC236}">
                  <a16:creationId xmlns:a16="http://schemas.microsoft.com/office/drawing/2014/main" id="{FBAA54DF-BBFD-9141-8C46-CA4F98785811}"/>
                </a:ext>
              </a:extLst>
            </p:cNvPr>
            <p:cNvSpPr/>
            <p:nvPr/>
          </p:nvSpPr>
          <p:spPr>
            <a:xfrm>
              <a:off x="196928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253;p91">
              <a:extLst>
                <a:ext uri="{FF2B5EF4-FFF2-40B4-BE49-F238E27FC236}">
                  <a16:creationId xmlns:a16="http://schemas.microsoft.com/office/drawing/2014/main" id="{47556DAE-A810-6849-A4D2-8EF8C4535B5B}"/>
                </a:ext>
              </a:extLst>
            </p:cNvPr>
            <p:cNvSpPr/>
            <p:nvPr/>
          </p:nvSpPr>
          <p:spPr>
            <a:xfrm>
              <a:off x="196928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254;p91">
              <a:extLst>
                <a:ext uri="{FF2B5EF4-FFF2-40B4-BE49-F238E27FC236}">
                  <a16:creationId xmlns:a16="http://schemas.microsoft.com/office/drawing/2014/main" id="{B4E261C8-2968-1347-AA39-5645ED568837}"/>
                </a:ext>
              </a:extLst>
            </p:cNvPr>
            <p:cNvSpPr/>
            <p:nvPr/>
          </p:nvSpPr>
          <p:spPr>
            <a:xfrm>
              <a:off x="1969831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255;p91">
              <a:extLst>
                <a:ext uri="{FF2B5EF4-FFF2-40B4-BE49-F238E27FC236}">
                  <a16:creationId xmlns:a16="http://schemas.microsoft.com/office/drawing/2014/main" id="{4FAD9BBE-53E9-1A4B-89B4-61F7A8E901FA}"/>
                </a:ext>
              </a:extLst>
            </p:cNvPr>
            <p:cNvSpPr/>
            <p:nvPr/>
          </p:nvSpPr>
          <p:spPr>
            <a:xfrm>
              <a:off x="191553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256;p91">
              <a:extLst>
                <a:ext uri="{FF2B5EF4-FFF2-40B4-BE49-F238E27FC236}">
                  <a16:creationId xmlns:a16="http://schemas.microsoft.com/office/drawing/2014/main" id="{14F70C07-3CEB-3640-B00A-0167FC1FFDD4}"/>
                </a:ext>
              </a:extLst>
            </p:cNvPr>
            <p:cNvSpPr/>
            <p:nvPr/>
          </p:nvSpPr>
          <p:spPr>
            <a:xfrm>
              <a:off x="191608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257;p91">
              <a:extLst>
                <a:ext uri="{FF2B5EF4-FFF2-40B4-BE49-F238E27FC236}">
                  <a16:creationId xmlns:a16="http://schemas.microsoft.com/office/drawing/2014/main" id="{8D968CE2-2D97-5747-A1EC-DF632738FC12}"/>
                </a:ext>
              </a:extLst>
            </p:cNvPr>
            <p:cNvSpPr/>
            <p:nvPr/>
          </p:nvSpPr>
          <p:spPr>
            <a:xfrm>
              <a:off x="191553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258;p91">
              <a:extLst>
                <a:ext uri="{FF2B5EF4-FFF2-40B4-BE49-F238E27FC236}">
                  <a16:creationId xmlns:a16="http://schemas.microsoft.com/office/drawing/2014/main" id="{574CFD6C-482B-EB4C-B881-24A458901AFA}"/>
                </a:ext>
              </a:extLst>
            </p:cNvPr>
            <p:cNvSpPr/>
            <p:nvPr/>
          </p:nvSpPr>
          <p:spPr>
            <a:xfrm>
              <a:off x="191608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259;p91">
              <a:extLst>
                <a:ext uri="{FF2B5EF4-FFF2-40B4-BE49-F238E27FC236}">
                  <a16:creationId xmlns:a16="http://schemas.microsoft.com/office/drawing/2014/main" id="{8CB9A4E5-BFF1-8744-97FE-8BC80B33F0B2}"/>
                </a:ext>
              </a:extLst>
            </p:cNvPr>
            <p:cNvSpPr/>
            <p:nvPr/>
          </p:nvSpPr>
          <p:spPr>
            <a:xfrm>
              <a:off x="191553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260;p91">
              <a:extLst>
                <a:ext uri="{FF2B5EF4-FFF2-40B4-BE49-F238E27FC236}">
                  <a16:creationId xmlns:a16="http://schemas.microsoft.com/office/drawing/2014/main" id="{71586692-6E0B-DF42-A753-CEB5A09F9E91}"/>
                </a:ext>
              </a:extLst>
            </p:cNvPr>
            <p:cNvSpPr/>
            <p:nvPr/>
          </p:nvSpPr>
          <p:spPr>
            <a:xfrm>
              <a:off x="191553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261;p91">
              <a:extLst>
                <a:ext uri="{FF2B5EF4-FFF2-40B4-BE49-F238E27FC236}">
                  <a16:creationId xmlns:a16="http://schemas.microsoft.com/office/drawing/2014/main" id="{B34B18F0-0D31-814D-8E19-B7895E344AD9}"/>
                </a:ext>
              </a:extLst>
            </p:cNvPr>
            <p:cNvSpPr/>
            <p:nvPr/>
          </p:nvSpPr>
          <p:spPr>
            <a:xfrm>
              <a:off x="191608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262;p91">
              <a:extLst>
                <a:ext uri="{FF2B5EF4-FFF2-40B4-BE49-F238E27FC236}">
                  <a16:creationId xmlns:a16="http://schemas.microsoft.com/office/drawing/2014/main" id="{82B32E9C-5024-954A-8E04-29E046FF3910}"/>
                </a:ext>
              </a:extLst>
            </p:cNvPr>
            <p:cNvSpPr/>
            <p:nvPr/>
          </p:nvSpPr>
          <p:spPr>
            <a:xfrm>
              <a:off x="191553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263;p91">
              <a:extLst>
                <a:ext uri="{FF2B5EF4-FFF2-40B4-BE49-F238E27FC236}">
                  <a16:creationId xmlns:a16="http://schemas.microsoft.com/office/drawing/2014/main" id="{20EDEE37-897A-0046-A994-ED3540BA6244}"/>
                </a:ext>
              </a:extLst>
            </p:cNvPr>
            <p:cNvSpPr/>
            <p:nvPr/>
          </p:nvSpPr>
          <p:spPr>
            <a:xfrm>
              <a:off x="191608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264;p91">
              <a:extLst>
                <a:ext uri="{FF2B5EF4-FFF2-40B4-BE49-F238E27FC236}">
                  <a16:creationId xmlns:a16="http://schemas.microsoft.com/office/drawing/2014/main" id="{3A8B41C2-AD22-7B46-8F32-1E9A5066D17A}"/>
                </a:ext>
              </a:extLst>
            </p:cNvPr>
            <p:cNvSpPr/>
            <p:nvPr/>
          </p:nvSpPr>
          <p:spPr>
            <a:xfrm>
              <a:off x="191553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265;p91">
              <a:extLst>
                <a:ext uri="{FF2B5EF4-FFF2-40B4-BE49-F238E27FC236}">
                  <a16:creationId xmlns:a16="http://schemas.microsoft.com/office/drawing/2014/main" id="{E60C8AA1-B4B5-334C-8312-2EE8BE918A1A}"/>
                </a:ext>
              </a:extLst>
            </p:cNvPr>
            <p:cNvSpPr/>
            <p:nvPr/>
          </p:nvSpPr>
          <p:spPr>
            <a:xfrm>
              <a:off x="191608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266;p91">
              <a:extLst>
                <a:ext uri="{FF2B5EF4-FFF2-40B4-BE49-F238E27FC236}">
                  <a16:creationId xmlns:a16="http://schemas.microsoft.com/office/drawing/2014/main" id="{E579E424-D7E4-3444-B6E0-F090F1BAC284}"/>
                </a:ext>
              </a:extLst>
            </p:cNvPr>
            <p:cNvSpPr/>
            <p:nvPr/>
          </p:nvSpPr>
          <p:spPr>
            <a:xfrm>
              <a:off x="191553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267;p91">
              <a:extLst>
                <a:ext uri="{FF2B5EF4-FFF2-40B4-BE49-F238E27FC236}">
                  <a16:creationId xmlns:a16="http://schemas.microsoft.com/office/drawing/2014/main" id="{26DC3E9F-1CB5-A048-BAAE-82875C6A9780}"/>
                </a:ext>
              </a:extLst>
            </p:cNvPr>
            <p:cNvSpPr/>
            <p:nvPr/>
          </p:nvSpPr>
          <p:spPr>
            <a:xfrm>
              <a:off x="191608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268;p91">
              <a:extLst>
                <a:ext uri="{FF2B5EF4-FFF2-40B4-BE49-F238E27FC236}">
                  <a16:creationId xmlns:a16="http://schemas.microsoft.com/office/drawing/2014/main" id="{1508D247-52C0-E644-AB22-A3DEF1A5C88B}"/>
                </a:ext>
              </a:extLst>
            </p:cNvPr>
            <p:cNvSpPr/>
            <p:nvPr/>
          </p:nvSpPr>
          <p:spPr>
            <a:xfrm>
              <a:off x="191553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269;p91">
              <a:extLst>
                <a:ext uri="{FF2B5EF4-FFF2-40B4-BE49-F238E27FC236}">
                  <a16:creationId xmlns:a16="http://schemas.microsoft.com/office/drawing/2014/main" id="{297399A7-FD43-D646-AA54-40DAA91C02D4}"/>
                </a:ext>
              </a:extLst>
            </p:cNvPr>
            <p:cNvSpPr/>
            <p:nvPr/>
          </p:nvSpPr>
          <p:spPr>
            <a:xfrm>
              <a:off x="191608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270;p91">
              <a:extLst>
                <a:ext uri="{FF2B5EF4-FFF2-40B4-BE49-F238E27FC236}">
                  <a16:creationId xmlns:a16="http://schemas.microsoft.com/office/drawing/2014/main" id="{45EB8CB1-16AF-CE48-8DD3-B6BBA0D944F8}"/>
                </a:ext>
              </a:extLst>
            </p:cNvPr>
            <p:cNvSpPr/>
            <p:nvPr/>
          </p:nvSpPr>
          <p:spPr>
            <a:xfrm>
              <a:off x="191553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271;p91">
              <a:extLst>
                <a:ext uri="{FF2B5EF4-FFF2-40B4-BE49-F238E27FC236}">
                  <a16:creationId xmlns:a16="http://schemas.microsoft.com/office/drawing/2014/main" id="{0CE5A9E2-57C1-0743-A5AC-756326C049ED}"/>
                </a:ext>
              </a:extLst>
            </p:cNvPr>
            <p:cNvSpPr/>
            <p:nvPr/>
          </p:nvSpPr>
          <p:spPr>
            <a:xfrm>
              <a:off x="191608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272;p91">
              <a:extLst>
                <a:ext uri="{FF2B5EF4-FFF2-40B4-BE49-F238E27FC236}">
                  <a16:creationId xmlns:a16="http://schemas.microsoft.com/office/drawing/2014/main" id="{C65EB172-FE42-D242-BA76-0D9A2002BB80}"/>
                </a:ext>
              </a:extLst>
            </p:cNvPr>
            <p:cNvSpPr/>
            <p:nvPr/>
          </p:nvSpPr>
          <p:spPr>
            <a:xfrm>
              <a:off x="191553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273;p91">
              <a:extLst>
                <a:ext uri="{FF2B5EF4-FFF2-40B4-BE49-F238E27FC236}">
                  <a16:creationId xmlns:a16="http://schemas.microsoft.com/office/drawing/2014/main" id="{4D0F6341-8844-6745-A2B4-C7221055F86B}"/>
                </a:ext>
              </a:extLst>
            </p:cNvPr>
            <p:cNvSpPr/>
            <p:nvPr/>
          </p:nvSpPr>
          <p:spPr>
            <a:xfrm>
              <a:off x="191608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274;p91">
              <a:extLst>
                <a:ext uri="{FF2B5EF4-FFF2-40B4-BE49-F238E27FC236}">
                  <a16:creationId xmlns:a16="http://schemas.microsoft.com/office/drawing/2014/main" id="{BAEDD85C-762C-474C-B9D5-89949C4877DE}"/>
                </a:ext>
              </a:extLst>
            </p:cNvPr>
            <p:cNvSpPr/>
            <p:nvPr/>
          </p:nvSpPr>
          <p:spPr>
            <a:xfrm>
              <a:off x="191553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75;p91">
              <a:extLst>
                <a:ext uri="{FF2B5EF4-FFF2-40B4-BE49-F238E27FC236}">
                  <a16:creationId xmlns:a16="http://schemas.microsoft.com/office/drawing/2014/main" id="{E73A8CAA-3DAB-4B41-B553-C97108057398}"/>
                </a:ext>
              </a:extLst>
            </p:cNvPr>
            <p:cNvSpPr/>
            <p:nvPr/>
          </p:nvSpPr>
          <p:spPr>
            <a:xfrm>
              <a:off x="191553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76;p91">
              <a:extLst>
                <a:ext uri="{FF2B5EF4-FFF2-40B4-BE49-F238E27FC236}">
                  <a16:creationId xmlns:a16="http://schemas.microsoft.com/office/drawing/2014/main" id="{3159FEC4-5496-B54F-BE59-9DA111BBC557}"/>
                </a:ext>
              </a:extLst>
            </p:cNvPr>
            <p:cNvSpPr/>
            <p:nvPr/>
          </p:nvSpPr>
          <p:spPr>
            <a:xfrm>
              <a:off x="191608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77;p91">
              <a:extLst>
                <a:ext uri="{FF2B5EF4-FFF2-40B4-BE49-F238E27FC236}">
                  <a16:creationId xmlns:a16="http://schemas.microsoft.com/office/drawing/2014/main" id="{ACD1FC78-94CE-6E44-B416-D6F865AECAC3}"/>
                </a:ext>
              </a:extLst>
            </p:cNvPr>
            <p:cNvSpPr/>
            <p:nvPr/>
          </p:nvSpPr>
          <p:spPr>
            <a:xfrm>
              <a:off x="186178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78;p91">
              <a:extLst>
                <a:ext uri="{FF2B5EF4-FFF2-40B4-BE49-F238E27FC236}">
                  <a16:creationId xmlns:a16="http://schemas.microsoft.com/office/drawing/2014/main" id="{0EFB9615-11D9-3A45-82CD-715D317EEC2E}"/>
                </a:ext>
              </a:extLst>
            </p:cNvPr>
            <p:cNvSpPr/>
            <p:nvPr/>
          </p:nvSpPr>
          <p:spPr>
            <a:xfrm>
              <a:off x="186233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79;p91">
              <a:extLst>
                <a:ext uri="{FF2B5EF4-FFF2-40B4-BE49-F238E27FC236}">
                  <a16:creationId xmlns:a16="http://schemas.microsoft.com/office/drawing/2014/main" id="{1CC1C334-D7E3-6043-AB6E-95EF8B002A73}"/>
                </a:ext>
              </a:extLst>
            </p:cNvPr>
            <p:cNvSpPr/>
            <p:nvPr/>
          </p:nvSpPr>
          <p:spPr>
            <a:xfrm>
              <a:off x="186178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80;p91">
              <a:extLst>
                <a:ext uri="{FF2B5EF4-FFF2-40B4-BE49-F238E27FC236}">
                  <a16:creationId xmlns:a16="http://schemas.microsoft.com/office/drawing/2014/main" id="{A101CDD1-1556-EA41-957F-09B6A72E0AFA}"/>
                </a:ext>
              </a:extLst>
            </p:cNvPr>
            <p:cNvSpPr/>
            <p:nvPr/>
          </p:nvSpPr>
          <p:spPr>
            <a:xfrm>
              <a:off x="186233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81;p91">
              <a:extLst>
                <a:ext uri="{FF2B5EF4-FFF2-40B4-BE49-F238E27FC236}">
                  <a16:creationId xmlns:a16="http://schemas.microsoft.com/office/drawing/2014/main" id="{8AA2768C-D371-CA45-86A1-6444FD0977E7}"/>
                </a:ext>
              </a:extLst>
            </p:cNvPr>
            <p:cNvSpPr/>
            <p:nvPr/>
          </p:nvSpPr>
          <p:spPr>
            <a:xfrm>
              <a:off x="186178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82;p91">
              <a:extLst>
                <a:ext uri="{FF2B5EF4-FFF2-40B4-BE49-F238E27FC236}">
                  <a16:creationId xmlns:a16="http://schemas.microsoft.com/office/drawing/2014/main" id="{648D3FED-9069-644A-B03A-D07962EF0D98}"/>
                </a:ext>
              </a:extLst>
            </p:cNvPr>
            <p:cNvSpPr/>
            <p:nvPr/>
          </p:nvSpPr>
          <p:spPr>
            <a:xfrm>
              <a:off x="186178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3;p91">
              <a:extLst>
                <a:ext uri="{FF2B5EF4-FFF2-40B4-BE49-F238E27FC236}">
                  <a16:creationId xmlns:a16="http://schemas.microsoft.com/office/drawing/2014/main" id="{E8CFEE6F-8EA9-5B48-AF84-7398EC616054}"/>
                </a:ext>
              </a:extLst>
            </p:cNvPr>
            <p:cNvSpPr/>
            <p:nvPr/>
          </p:nvSpPr>
          <p:spPr>
            <a:xfrm>
              <a:off x="186233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84;p91">
              <a:extLst>
                <a:ext uri="{FF2B5EF4-FFF2-40B4-BE49-F238E27FC236}">
                  <a16:creationId xmlns:a16="http://schemas.microsoft.com/office/drawing/2014/main" id="{A109890C-7A2E-514F-A86C-D73BA83FA87B}"/>
                </a:ext>
              </a:extLst>
            </p:cNvPr>
            <p:cNvSpPr/>
            <p:nvPr/>
          </p:nvSpPr>
          <p:spPr>
            <a:xfrm>
              <a:off x="186178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285;p91">
              <a:extLst>
                <a:ext uri="{FF2B5EF4-FFF2-40B4-BE49-F238E27FC236}">
                  <a16:creationId xmlns:a16="http://schemas.microsoft.com/office/drawing/2014/main" id="{A9AC58B9-1CA5-0948-940C-1EDB64649A74}"/>
                </a:ext>
              </a:extLst>
            </p:cNvPr>
            <p:cNvSpPr/>
            <p:nvPr/>
          </p:nvSpPr>
          <p:spPr>
            <a:xfrm>
              <a:off x="186233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286;p91">
              <a:extLst>
                <a:ext uri="{FF2B5EF4-FFF2-40B4-BE49-F238E27FC236}">
                  <a16:creationId xmlns:a16="http://schemas.microsoft.com/office/drawing/2014/main" id="{28764BC4-9B05-274B-A9DD-6F0103851EB0}"/>
                </a:ext>
              </a:extLst>
            </p:cNvPr>
            <p:cNvSpPr/>
            <p:nvPr/>
          </p:nvSpPr>
          <p:spPr>
            <a:xfrm>
              <a:off x="186178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287;p91">
              <a:extLst>
                <a:ext uri="{FF2B5EF4-FFF2-40B4-BE49-F238E27FC236}">
                  <a16:creationId xmlns:a16="http://schemas.microsoft.com/office/drawing/2014/main" id="{5AC0EE66-D280-5442-AB71-BEBFD980DEA9}"/>
                </a:ext>
              </a:extLst>
            </p:cNvPr>
            <p:cNvSpPr/>
            <p:nvPr/>
          </p:nvSpPr>
          <p:spPr>
            <a:xfrm>
              <a:off x="186233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288;p91">
              <a:extLst>
                <a:ext uri="{FF2B5EF4-FFF2-40B4-BE49-F238E27FC236}">
                  <a16:creationId xmlns:a16="http://schemas.microsoft.com/office/drawing/2014/main" id="{CCFB8043-C7F6-3A4C-B693-A99B163315C9}"/>
                </a:ext>
              </a:extLst>
            </p:cNvPr>
            <p:cNvSpPr/>
            <p:nvPr/>
          </p:nvSpPr>
          <p:spPr>
            <a:xfrm>
              <a:off x="186178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289;p91">
              <a:extLst>
                <a:ext uri="{FF2B5EF4-FFF2-40B4-BE49-F238E27FC236}">
                  <a16:creationId xmlns:a16="http://schemas.microsoft.com/office/drawing/2014/main" id="{44124A15-05CA-C54B-9154-EC1F48524670}"/>
                </a:ext>
              </a:extLst>
            </p:cNvPr>
            <p:cNvSpPr/>
            <p:nvPr/>
          </p:nvSpPr>
          <p:spPr>
            <a:xfrm>
              <a:off x="186233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290;p91">
              <a:extLst>
                <a:ext uri="{FF2B5EF4-FFF2-40B4-BE49-F238E27FC236}">
                  <a16:creationId xmlns:a16="http://schemas.microsoft.com/office/drawing/2014/main" id="{B07FCE0C-9FB4-394F-80F4-DEDCA8E70423}"/>
                </a:ext>
              </a:extLst>
            </p:cNvPr>
            <p:cNvSpPr/>
            <p:nvPr/>
          </p:nvSpPr>
          <p:spPr>
            <a:xfrm>
              <a:off x="186178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291;p91">
              <a:extLst>
                <a:ext uri="{FF2B5EF4-FFF2-40B4-BE49-F238E27FC236}">
                  <a16:creationId xmlns:a16="http://schemas.microsoft.com/office/drawing/2014/main" id="{E67A2EBF-6C15-CA45-86C8-436C3C4BCF5A}"/>
                </a:ext>
              </a:extLst>
            </p:cNvPr>
            <p:cNvSpPr/>
            <p:nvPr/>
          </p:nvSpPr>
          <p:spPr>
            <a:xfrm>
              <a:off x="186233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292;p91">
              <a:extLst>
                <a:ext uri="{FF2B5EF4-FFF2-40B4-BE49-F238E27FC236}">
                  <a16:creationId xmlns:a16="http://schemas.microsoft.com/office/drawing/2014/main" id="{23A867E9-33B0-BD44-93E3-81A082E49324}"/>
                </a:ext>
              </a:extLst>
            </p:cNvPr>
            <p:cNvSpPr/>
            <p:nvPr/>
          </p:nvSpPr>
          <p:spPr>
            <a:xfrm>
              <a:off x="186178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293;p91">
              <a:extLst>
                <a:ext uri="{FF2B5EF4-FFF2-40B4-BE49-F238E27FC236}">
                  <a16:creationId xmlns:a16="http://schemas.microsoft.com/office/drawing/2014/main" id="{DB12E272-3B3D-CA4F-846F-F1384C1C5EF5}"/>
                </a:ext>
              </a:extLst>
            </p:cNvPr>
            <p:cNvSpPr/>
            <p:nvPr/>
          </p:nvSpPr>
          <p:spPr>
            <a:xfrm>
              <a:off x="186233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294;p91">
              <a:extLst>
                <a:ext uri="{FF2B5EF4-FFF2-40B4-BE49-F238E27FC236}">
                  <a16:creationId xmlns:a16="http://schemas.microsoft.com/office/drawing/2014/main" id="{2ACDD98C-89F7-904D-97D1-5D9124C8356C}"/>
                </a:ext>
              </a:extLst>
            </p:cNvPr>
            <p:cNvSpPr/>
            <p:nvPr/>
          </p:nvSpPr>
          <p:spPr>
            <a:xfrm>
              <a:off x="186178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295;p91">
              <a:extLst>
                <a:ext uri="{FF2B5EF4-FFF2-40B4-BE49-F238E27FC236}">
                  <a16:creationId xmlns:a16="http://schemas.microsoft.com/office/drawing/2014/main" id="{C39EC4FC-534A-7349-92A2-7819E50F819D}"/>
                </a:ext>
              </a:extLst>
            </p:cNvPr>
            <p:cNvSpPr/>
            <p:nvPr/>
          </p:nvSpPr>
          <p:spPr>
            <a:xfrm>
              <a:off x="186233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296;p91">
              <a:extLst>
                <a:ext uri="{FF2B5EF4-FFF2-40B4-BE49-F238E27FC236}">
                  <a16:creationId xmlns:a16="http://schemas.microsoft.com/office/drawing/2014/main" id="{18E7F823-E548-FD4E-8476-32DAB0605AEE}"/>
                </a:ext>
              </a:extLst>
            </p:cNvPr>
            <p:cNvSpPr/>
            <p:nvPr/>
          </p:nvSpPr>
          <p:spPr>
            <a:xfrm>
              <a:off x="186178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297;p91">
              <a:extLst>
                <a:ext uri="{FF2B5EF4-FFF2-40B4-BE49-F238E27FC236}">
                  <a16:creationId xmlns:a16="http://schemas.microsoft.com/office/drawing/2014/main" id="{863C1C1E-1E1E-4847-BFF2-9EACE6FA9A40}"/>
                </a:ext>
              </a:extLst>
            </p:cNvPr>
            <p:cNvSpPr/>
            <p:nvPr/>
          </p:nvSpPr>
          <p:spPr>
            <a:xfrm>
              <a:off x="186178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298;p91">
              <a:extLst>
                <a:ext uri="{FF2B5EF4-FFF2-40B4-BE49-F238E27FC236}">
                  <a16:creationId xmlns:a16="http://schemas.microsoft.com/office/drawing/2014/main" id="{714519B0-FC2C-F44D-AEC9-191C1F931BF0}"/>
                </a:ext>
              </a:extLst>
            </p:cNvPr>
            <p:cNvSpPr/>
            <p:nvPr/>
          </p:nvSpPr>
          <p:spPr>
            <a:xfrm>
              <a:off x="186233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299;p91">
              <a:extLst>
                <a:ext uri="{FF2B5EF4-FFF2-40B4-BE49-F238E27FC236}">
                  <a16:creationId xmlns:a16="http://schemas.microsoft.com/office/drawing/2014/main" id="{8EED3C6D-72C1-8C45-BCA8-0FD735B9BC69}"/>
                </a:ext>
              </a:extLst>
            </p:cNvPr>
            <p:cNvSpPr/>
            <p:nvPr/>
          </p:nvSpPr>
          <p:spPr>
            <a:xfrm>
              <a:off x="1808116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300;p91">
              <a:extLst>
                <a:ext uri="{FF2B5EF4-FFF2-40B4-BE49-F238E27FC236}">
                  <a16:creationId xmlns:a16="http://schemas.microsoft.com/office/drawing/2014/main" id="{81DFF51B-607F-FE43-B1A3-4F66D43E811E}"/>
                </a:ext>
              </a:extLst>
            </p:cNvPr>
            <p:cNvSpPr/>
            <p:nvPr/>
          </p:nvSpPr>
          <p:spPr>
            <a:xfrm>
              <a:off x="180866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301;p91">
              <a:extLst>
                <a:ext uri="{FF2B5EF4-FFF2-40B4-BE49-F238E27FC236}">
                  <a16:creationId xmlns:a16="http://schemas.microsoft.com/office/drawing/2014/main" id="{FF8A4D38-1026-3441-9C49-4195F4980707}"/>
                </a:ext>
              </a:extLst>
            </p:cNvPr>
            <p:cNvSpPr/>
            <p:nvPr/>
          </p:nvSpPr>
          <p:spPr>
            <a:xfrm>
              <a:off x="1808116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302;p91">
              <a:extLst>
                <a:ext uri="{FF2B5EF4-FFF2-40B4-BE49-F238E27FC236}">
                  <a16:creationId xmlns:a16="http://schemas.microsoft.com/office/drawing/2014/main" id="{14488ABA-A79A-3B45-B39D-C3DDF0ADDDB6}"/>
                </a:ext>
              </a:extLst>
            </p:cNvPr>
            <p:cNvSpPr/>
            <p:nvPr/>
          </p:nvSpPr>
          <p:spPr>
            <a:xfrm>
              <a:off x="180866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303;p91">
              <a:extLst>
                <a:ext uri="{FF2B5EF4-FFF2-40B4-BE49-F238E27FC236}">
                  <a16:creationId xmlns:a16="http://schemas.microsoft.com/office/drawing/2014/main" id="{3810EB2B-00E2-0D48-961C-4B1720D3B3DA}"/>
                </a:ext>
              </a:extLst>
            </p:cNvPr>
            <p:cNvSpPr/>
            <p:nvPr/>
          </p:nvSpPr>
          <p:spPr>
            <a:xfrm>
              <a:off x="1808116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304;p91">
              <a:extLst>
                <a:ext uri="{FF2B5EF4-FFF2-40B4-BE49-F238E27FC236}">
                  <a16:creationId xmlns:a16="http://schemas.microsoft.com/office/drawing/2014/main" id="{A6B58A7A-77D5-E743-8A29-742508E9573F}"/>
                </a:ext>
              </a:extLst>
            </p:cNvPr>
            <p:cNvSpPr/>
            <p:nvPr/>
          </p:nvSpPr>
          <p:spPr>
            <a:xfrm>
              <a:off x="1808116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305;p91">
              <a:extLst>
                <a:ext uri="{FF2B5EF4-FFF2-40B4-BE49-F238E27FC236}">
                  <a16:creationId xmlns:a16="http://schemas.microsoft.com/office/drawing/2014/main" id="{83D15D84-3164-324C-975B-0C03D59A0426}"/>
                </a:ext>
              </a:extLst>
            </p:cNvPr>
            <p:cNvSpPr/>
            <p:nvPr/>
          </p:nvSpPr>
          <p:spPr>
            <a:xfrm>
              <a:off x="180866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306;p91">
              <a:extLst>
                <a:ext uri="{FF2B5EF4-FFF2-40B4-BE49-F238E27FC236}">
                  <a16:creationId xmlns:a16="http://schemas.microsoft.com/office/drawing/2014/main" id="{D5C5A9F5-44BC-844B-9EF3-91F289C78BFA}"/>
                </a:ext>
              </a:extLst>
            </p:cNvPr>
            <p:cNvSpPr/>
            <p:nvPr/>
          </p:nvSpPr>
          <p:spPr>
            <a:xfrm>
              <a:off x="1808116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307;p91">
              <a:extLst>
                <a:ext uri="{FF2B5EF4-FFF2-40B4-BE49-F238E27FC236}">
                  <a16:creationId xmlns:a16="http://schemas.microsoft.com/office/drawing/2014/main" id="{D532421A-AC5F-324E-ADF2-951F118247C3}"/>
                </a:ext>
              </a:extLst>
            </p:cNvPr>
            <p:cNvSpPr/>
            <p:nvPr/>
          </p:nvSpPr>
          <p:spPr>
            <a:xfrm>
              <a:off x="180866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308;p91">
              <a:extLst>
                <a:ext uri="{FF2B5EF4-FFF2-40B4-BE49-F238E27FC236}">
                  <a16:creationId xmlns:a16="http://schemas.microsoft.com/office/drawing/2014/main" id="{2B8F6149-4393-C540-89FD-3B548D940751}"/>
                </a:ext>
              </a:extLst>
            </p:cNvPr>
            <p:cNvSpPr/>
            <p:nvPr/>
          </p:nvSpPr>
          <p:spPr>
            <a:xfrm>
              <a:off x="1808116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309;p91">
              <a:extLst>
                <a:ext uri="{FF2B5EF4-FFF2-40B4-BE49-F238E27FC236}">
                  <a16:creationId xmlns:a16="http://schemas.microsoft.com/office/drawing/2014/main" id="{30B495A6-A3E0-DE43-A41E-01FEC99E5D90}"/>
                </a:ext>
              </a:extLst>
            </p:cNvPr>
            <p:cNvSpPr/>
            <p:nvPr/>
          </p:nvSpPr>
          <p:spPr>
            <a:xfrm>
              <a:off x="180866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310;p91">
              <a:extLst>
                <a:ext uri="{FF2B5EF4-FFF2-40B4-BE49-F238E27FC236}">
                  <a16:creationId xmlns:a16="http://schemas.microsoft.com/office/drawing/2014/main" id="{EE1AFC54-8F57-2B47-BE01-C432BB638D4B}"/>
                </a:ext>
              </a:extLst>
            </p:cNvPr>
            <p:cNvSpPr/>
            <p:nvPr/>
          </p:nvSpPr>
          <p:spPr>
            <a:xfrm>
              <a:off x="1808116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311;p91">
              <a:extLst>
                <a:ext uri="{FF2B5EF4-FFF2-40B4-BE49-F238E27FC236}">
                  <a16:creationId xmlns:a16="http://schemas.microsoft.com/office/drawing/2014/main" id="{95FD1583-D16E-3740-AE38-E441DF43996F}"/>
                </a:ext>
              </a:extLst>
            </p:cNvPr>
            <p:cNvSpPr/>
            <p:nvPr/>
          </p:nvSpPr>
          <p:spPr>
            <a:xfrm>
              <a:off x="180866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312;p91">
              <a:extLst>
                <a:ext uri="{FF2B5EF4-FFF2-40B4-BE49-F238E27FC236}">
                  <a16:creationId xmlns:a16="http://schemas.microsoft.com/office/drawing/2014/main" id="{94406A9F-199F-7945-B981-77500D1F345A}"/>
                </a:ext>
              </a:extLst>
            </p:cNvPr>
            <p:cNvSpPr/>
            <p:nvPr/>
          </p:nvSpPr>
          <p:spPr>
            <a:xfrm>
              <a:off x="1808116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313;p91">
              <a:extLst>
                <a:ext uri="{FF2B5EF4-FFF2-40B4-BE49-F238E27FC236}">
                  <a16:creationId xmlns:a16="http://schemas.microsoft.com/office/drawing/2014/main" id="{50318849-DBD1-4240-9404-CD6E945E7440}"/>
                </a:ext>
              </a:extLst>
            </p:cNvPr>
            <p:cNvSpPr/>
            <p:nvPr/>
          </p:nvSpPr>
          <p:spPr>
            <a:xfrm>
              <a:off x="180866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314;p91">
              <a:extLst>
                <a:ext uri="{FF2B5EF4-FFF2-40B4-BE49-F238E27FC236}">
                  <a16:creationId xmlns:a16="http://schemas.microsoft.com/office/drawing/2014/main" id="{8A153AAF-C8D4-E64C-8E12-79A2A07FCDEA}"/>
                </a:ext>
              </a:extLst>
            </p:cNvPr>
            <p:cNvSpPr/>
            <p:nvPr/>
          </p:nvSpPr>
          <p:spPr>
            <a:xfrm>
              <a:off x="1808116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315;p91">
              <a:extLst>
                <a:ext uri="{FF2B5EF4-FFF2-40B4-BE49-F238E27FC236}">
                  <a16:creationId xmlns:a16="http://schemas.microsoft.com/office/drawing/2014/main" id="{D891729E-A4B8-4C45-982B-74A071AE9FA2}"/>
                </a:ext>
              </a:extLst>
            </p:cNvPr>
            <p:cNvSpPr/>
            <p:nvPr/>
          </p:nvSpPr>
          <p:spPr>
            <a:xfrm>
              <a:off x="180866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316;p91">
              <a:extLst>
                <a:ext uri="{FF2B5EF4-FFF2-40B4-BE49-F238E27FC236}">
                  <a16:creationId xmlns:a16="http://schemas.microsoft.com/office/drawing/2014/main" id="{93EC0967-4059-EA4F-A039-29C016A374ED}"/>
                </a:ext>
              </a:extLst>
            </p:cNvPr>
            <p:cNvSpPr/>
            <p:nvPr/>
          </p:nvSpPr>
          <p:spPr>
            <a:xfrm>
              <a:off x="1808116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317;p91">
              <a:extLst>
                <a:ext uri="{FF2B5EF4-FFF2-40B4-BE49-F238E27FC236}">
                  <a16:creationId xmlns:a16="http://schemas.microsoft.com/office/drawing/2014/main" id="{D05AB817-8157-A34C-944A-9EC8A4B3611D}"/>
                </a:ext>
              </a:extLst>
            </p:cNvPr>
            <p:cNvSpPr/>
            <p:nvPr/>
          </p:nvSpPr>
          <p:spPr>
            <a:xfrm>
              <a:off x="180866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318;p91">
              <a:extLst>
                <a:ext uri="{FF2B5EF4-FFF2-40B4-BE49-F238E27FC236}">
                  <a16:creationId xmlns:a16="http://schemas.microsoft.com/office/drawing/2014/main" id="{80A703F7-7887-9247-989F-5C34D87BFE5B}"/>
                </a:ext>
              </a:extLst>
            </p:cNvPr>
            <p:cNvSpPr/>
            <p:nvPr/>
          </p:nvSpPr>
          <p:spPr>
            <a:xfrm>
              <a:off x="1808116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319;p91">
              <a:extLst>
                <a:ext uri="{FF2B5EF4-FFF2-40B4-BE49-F238E27FC236}">
                  <a16:creationId xmlns:a16="http://schemas.microsoft.com/office/drawing/2014/main" id="{93C3CDFA-B4DE-F84D-836B-A8B54203AB4A}"/>
                </a:ext>
              </a:extLst>
            </p:cNvPr>
            <p:cNvSpPr/>
            <p:nvPr/>
          </p:nvSpPr>
          <p:spPr>
            <a:xfrm>
              <a:off x="1808116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320;p91">
              <a:extLst>
                <a:ext uri="{FF2B5EF4-FFF2-40B4-BE49-F238E27FC236}">
                  <a16:creationId xmlns:a16="http://schemas.microsoft.com/office/drawing/2014/main" id="{129EFEA3-D853-5644-9595-99C63849A414}"/>
                </a:ext>
              </a:extLst>
            </p:cNvPr>
            <p:cNvSpPr/>
            <p:nvPr/>
          </p:nvSpPr>
          <p:spPr>
            <a:xfrm>
              <a:off x="180866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321;p91">
              <a:extLst>
                <a:ext uri="{FF2B5EF4-FFF2-40B4-BE49-F238E27FC236}">
                  <a16:creationId xmlns:a16="http://schemas.microsoft.com/office/drawing/2014/main" id="{B1E1D372-3974-1845-A398-D1DACC1A8E77}"/>
                </a:ext>
              </a:extLst>
            </p:cNvPr>
            <p:cNvSpPr/>
            <p:nvPr/>
          </p:nvSpPr>
          <p:spPr>
            <a:xfrm>
              <a:off x="175436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322;p91">
              <a:extLst>
                <a:ext uri="{FF2B5EF4-FFF2-40B4-BE49-F238E27FC236}">
                  <a16:creationId xmlns:a16="http://schemas.microsoft.com/office/drawing/2014/main" id="{3054F0D0-0DA5-344A-A469-C1A22204AA46}"/>
                </a:ext>
              </a:extLst>
            </p:cNvPr>
            <p:cNvSpPr/>
            <p:nvPr/>
          </p:nvSpPr>
          <p:spPr>
            <a:xfrm>
              <a:off x="1754896" y="446926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323;p91">
              <a:extLst>
                <a:ext uri="{FF2B5EF4-FFF2-40B4-BE49-F238E27FC236}">
                  <a16:creationId xmlns:a16="http://schemas.microsoft.com/office/drawing/2014/main" id="{B75C99DC-193B-8649-81A6-96671087E2BF}"/>
                </a:ext>
              </a:extLst>
            </p:cNvPr>
            <p:cNvSpPr/>
            <p:nvPr/>
          </p:nvSpPr>
          <p:spPr>
            <a:xfrm>
              <a:off x="175436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324;p91">
              <a:extLst>
                <a:ext uri="{FF2B5EF4-FFF2-40B4-BE49-F238E27FC236}">
                  <a16:creationId xmlns:a16="http://schemas.microsoft.com/office/drawing/2014/main" id="{96B75CDB-4D06-9F4A-93A7-F1A3EDE8645C}"/>
                </a:ext>
              </a:extLst>
            </p:cNvPr>
            <p:cNvSpPr/>
            <p:nvPr/>
          </p:nvSpPr>
          <p:spPr>
            <a:xfrm>
              <a:off x="1754896" y="436183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325;p91">
              <a:extLst>
                <a:ext uri="{FF2B5EF4-FFF2-40B4-BE49-F238E27FC236}">
                  <a16:creationId xmlns:a16="http://schemas.microsoft.com/office/drawing/2014/main" id="{A5980833-8B3A-684C-B520-C11538C3DD49}"/>
                </a:ext>
              </a:extLst>
            </p:cNvPr>
            <p:cNvSpPr/>
            <p:nvPr/>
          </p:nvSpPr>
          <p:spPr>
            <a:xfrm>
              <a:off x="175436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326;p91">
              <a:extLst>
                <a:ext uri="{FF2B5EF4-FFF2-40B4-BE49-F238E27FC236}">
                  <a16:creationId xmlns:a16="http://schemas.microsoft.com/office/drawing/2014/main" id="{41A59398-DE1A-804E-AF8A-51A65FB9C804}"/>
                </a:ext>
              </a:extLst>
            </p:cNvPr>
            <p:cNvSpPr/>
            <p:nvPr/>
          </p:nvSpPr>
          <p:spPr>
            <a:xfrm>
              <a:off x="175436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327;p91">
              <a:extLst>
                <a:ext uri="{FF2B5EF4-FFF2-40B4-BE49-F238E27FC236}">
                  <a16:creationId xmlns:a16="http://schemas.microsoft.com/office/drawing/2014/main" id="{7CD7167D-222D-F046-9742-F628D3A489DC}"/>
                </a:ext>
              </a:extLst>
            </p:cNvPr>
            <p:cNvSpPr/>
            <p:nvPr/>
          </p:nvSpPr>
          <p:spPr>
            <a:xfrm>
              <a:off x="1754896" y="425439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328;p91">
              <a:extLst>
                <a:ext uri="{FF2B5EF4-FFF2-40B4-BE49-F238E27FC236}">
                  <a16:creationId xmlns:a16="http://schemas.microsoft.com/office/drawing/2014/main" id="{F9E59972-72CF-FB40-AE07-49A3C7398BCE}"/>
                </a:ext>
              </a:extLst>
            </p:cNvPr>
            <p:cNvSpPr/>
            <p:nvPr/>
          </p:nvSpPr>
          <p:spPr>
            <a:xfrm>
              <a:off x="175436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329;p91">
              <a:extLst>
                <a:ext uri="{FF2B5EF4-FFF2-40B4-BE49-F238E27FC236}">
                  <a16:creationId xmlns:a16="http://schemas.microsoft.com/office/drawing/2014/main" id="{D447B5A5-2796-0F4A-8467-96014A3D0874}"/>
                </a:ext>
              </a:extLst>
            </p:cNvPr>
            <p:cNvSpPr/>
            <p:nvPr/>
          </p:nvSpPr>
          <p:spPr>
            <a:xfrm>
              <a:off x="1754896" y="420066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330;p91">
              <a:extLst>
                <a:ext uri="{FF2B5EF4-FFF2-40B4-BE49-F238E27FC236}">
                  <a16:creationId xmlns:a16="http://schemas.microsoft.com/office/drawing/2014/main" id="{089EA021-3433-9244-A751-E2C367E45DA5}"/>
                </a:ext>
              </a:extLst>
            </p:cNvPr>
            <p:cNvSpPr/>
            <p:nvPr/>
          </p:nvSpPr>
          <p:spPr>
            <a:xfrm>
              <a:off x="175436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331;p91">
              <a:extLst>
                <a:ext uri="{FF2B5EF4-FFF2-40B4-BE49-F238E27FC236}">
                  <a16:creationId xmlns:a16="http://schemas.microsoft.com/office/drawing/2014/main" id="{5BD80928-0E2E-9345-A59D-EE91217212DF}"/>
                </a:ext>
              </a:extLst>
            </p:cNvPr>
            <p:cNvSpPr/>
            <p:nvPr/>
          </p:nvSpPr>
          <p:spPr>
            <a:xfrm>
              <a:off x="1754896" y="414692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332;p91">
              <a:extLst>
                <a:ext uri="{FF2B5EF4-FFF2-40B4-BE49-F238E27FC236}">
                  <a16:creationId xmlns:a16="http://schemas.microsoft.com/office/drawing/2014/main" id="{876E00FB-403A-8F41-9555-B33C73A52194}"/>
                </a:ext>
              </a:extLst>
            </p:cNvPr>
            <p:cNvSpPr/>
            <p:nvPr/>
          </p:nvSpPr>
          <p:spPr>
            <a:xfrm>
              <a:off x="175436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333;p91">
              <a:extLst>
                <a:ext uri="{FF2B5EF4-FFF2-40B4-BE49-F238E27FC236}">
                  <a16:creationId xmlns:a16="http://schemas.microsoft.com/office/drawing/2014/main" id="{63F72204-90CD-D144-B6D0-46D993B4E56B}"/>
                </a:ext>
              </a:extLst>
            </p:cNvPr>
            <p:cNvSpPr/>
            <p:nvPr/>
          </p:nvSpPr>
          <p:spPr>
            <a:xfrm>
              <a:off x="1754896" y="409322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334;p91">
              <a:extLst>
                <a:ext uri="{FF2B5EF4-FFF2-40B4-BE49-F238E27FC236}">
                  <a16:creationId xmlns:a16="http://schemas.microsoft.com/office/drawing/2014/main" id="{739D2AD6-9C0B-1347-987B-BF61E404E20E}"/>
                </a:ext>
              </a:extLst>
            </p:cNvPr>
            <p:cNvSpPr/>
            <p:nvPr/>
          </p:nvSpPr>
          <p:spPr>
            <a:xfrm>
              <a:off x="175436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335;p91">
              <a:extLst>
                <a:ext uri="{FF2B5EF4-FFF2-40B4-BE49-F238E27FC236}">
                  <a16:creationId xmlns:a16="http://schemas.microsoft.com/office/drawing/2014/main" id="{112D3130-08AB-DF43-AFCC-45BF7BCC3B8D}"/>
                </a:ext>
              </a:extLst>
            </p:cNvPr>
            <p:cNvSpPr/>
            <p:nvPr/>
          </p:nvSpPr>
          <p:spPr>
            <a:xfrm>
              <a:off x="1754896" y="403949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336;p91">
              <a:extLst>
                <a:ext uri="{FF2B5EF4-FFF2-40B4-BE49-F238E27FC236}">
                  <a16:creationId xmlns:a16="http://schemas.microsoft.com/office/drawing/2014/main" id="{2418379A-4627-8348-AAFD-8D74FC87160D}"/>
                </a:ext>
              </a:extLst>
            </p:cNvPr>
            <p:cNvSpPr/>
            <p:nvPr/>
          </p:nvSpPr>
          <p:spPr>
            <a:xfrm>
              <a:off x="175436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337;p91">
              <a:extLst>
                <a:ext uri="{FF2B5EF4-FFF2-40B4-BE49-F238E27FC236}">
                  <a16:creationId xmlns:a16="http://schemas.microsoft.com/office/drawing/2014/main" id="{D4851EED-3252-0742-A12E-A928910A5555}"/>
                </a:ext>
              </a:extLst>
            </p:cNvPr>
            <p:cNvSpPr/>
            <p:nvPr/>
          </p:nvSpPr>
          <p:spPr>
            <a:xfrm>
              <a:off x="1754896" y="398575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38;p91">
              <a:extLst>
                <a:ext uri="{FF2B5EF4-FFF2-40B4-BE49-F238E27FC236}">
                  <a16:creationId xmlns:a16="http://schemas.microsoft.com/office/drawing/2014/main" id="{56C14A5E-F9EE-E940-B4D2-C1CDCEAF40B0}"/>
                </a:ext>
              </a:extLst>
            </p:cNvPr>
            <p:cNvSpPr/>
            <p:nvPr/>
          </p:nvSpPr>
          <p:spPr>
            <a:xfrm>
              <a:off x="175436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39;p91">
              <a:extLst>
                <a:ext uri="{FF2B5EF4-FFF2-40B4-BE49-F238E27FC236}">
                  <a16:creationId xmlns:a16="http://schemas.microsoft.com/office/drawing/2014/main" id="{AD55A8A0-03F6-CA4B-B46D-8ECFB9575A91}"/>
                </a:ext>
              </a:extLst>
            </p:cNvPr>
            <p:cNvSpPr/>
            <p:nvPr/>
          </p:nvSpPr>
          <p:spPr>
            <a:xfrm>
              <a:off x="1754896" y="3932070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40;p91">
              <a:extLst>
                <a:ext uri="{FF2B5EF4-FFF2-40B4-BE49-F238E27FC236}">
                  <a16:creationId xmlns:a16="http://schemas.microsoft.com/office/drawing/2014/main" id="{8A1C86F4-26DF-9546-AF16-7D8351744110}"/>
                </a:ext>
              </a:extLst>
            </p:cNvPr>
            <p:cNvSpPr/>
            <p:nvPr/>
          </p:nvSpPr>
          <p:spPr>
            <a:xfrm>
              <a:off x="175436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41;p91">
              <a:extLst>
                <a:ext uri="{FF2B5EF4-FFF2-40B4-BE49-F238E27FC236}">
                  <a16:creationId xmlns:a16="http://schemas.microsoft.com/office/drawing/2014/main" id="{4F1997F7-199B-3C48-8A8F-DECDBB9C4115}"/>
                </a:ext>
              </a:extLst>
            </p:cNvPr>
            <p:cNvSpPr/>
            <p:nvPr/>
          </p:nvSpPr>
          <p:spPr>
            <a:xfrm>
              <a:off x="175436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2;p91">
              <a:extLst>
                <a:ext uri="{FF2B5EF4-FFF2-40B4-BE49-F238E27FC236}">
                  <a16:creationId xmlns:a16="http://schemas.microsoft.com/office/drawing/2014/main" id="{10A4DF47-B6FF-D242-98A6-C8FA2537B4F5}"/>
                </a:ext>
              </a:extLst>
            </p:cNvPr>
            <p:cNvSpPr/>
            <p:nvPr/>
          </p:nvSpPr>
          <p:spPr>
            <a:xfrm>
              <a:off x="1754896" y="3824571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43;p91">
              <a:extLst>
                <a:ext uri="{FF2B5EF4-FFF2-40B4-BE49-F238E27FC236}">
                  <a16:creationId xmlns:a16="http://schemas.microsoft.com/office/drawing/2014/main" id="{7A1284B9-533B-6B43-8D1C-9DA4B06E1BAE}"/>
                </a:ext>
              </a:extLst>
            </p:cNvPr>
            <p:cNvSpPr/>
            <p:nvPr/>
          </p:nvSpPr>
          <p:spPr>
            <a:xfrm>
              <a:off x="170063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44;p91">
              <a:extLst>
                <a:ext uri="{FF2B5EF4-FFF2-40B4-BE49-F238E27FC236}">
                  <a16:creationId xmlns:a16="http://schemas.microsoft.com/office/drawing/2014/main" id="{AE80B9A6-627F-4648-9BC2-32F41E9E77BC}"/>
                </a:ext>
              </a:extLst>
            </p:cNvPr>
            <p:cNvSpPr/>
            <p:nvPr/>
          </p:nvSpPr>
          <p:spPr>
            <a:xfrm>
              <a:off x="170116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45;p91">
              <a:extLst>
                <a:ext uri="{FF2B5EF4-FFF2-40B4-BE49-F238E27FC236}">
                  <a16:creationId xmlns:a16="http://schemas.microsoft.com/office/drawing/2014/main" id="{A3F0A073-D47F-7B4E-A562-32A0EB4D483B}"/>
                </a:ext>
              </a:extLst>
            </p:cNvPr>
            <p:cNvSpPr/>
            <p:nvPr/>
          </p:nvSpPr>
          <p:spPr>
            <a:xfrm>
              <a:off x="170063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46;p91">
              <a:extLst>
                <a:ext uri="{FF2B5EF4-FFF2-40B4-BE49-F238E27FC236}">
                  <a16:creationId xmlns:a16="http://schemas.microsoft.com/office/drawing/2014/main" id="{7AB479E5-B39C-C344-BE41-876DD67111B6}"/>
                </a:ext>
              </a:extLst>
            </p:cNvPr>
            <p:cNvSpPr/>
            <p:nvPr/>
          </p:nvSpPr>
          <p:spPr>
            <a:xfrm>
              <a:off x="170116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47;p91">
              <a:extLst>
                <a:ext uri="{FF2B5EF4-FFF2-40B4-BE49-F238E27FC236}">
                  <a16:creationId xmlns:a16="http://schemas.microsoft.com/office/drawing/2014/main" id="{F9B1B420-FCB7-504A-B856-57E34A48B9E1}"/>
                </a:ext>
              </a:extLst>
            </p:cNvPr>
            <p:cNvSpPr/>
            <p:nvPr/>
          </p:nvSpPr>
          <p:spPr>
            <a:xfrm>
              <a:off x="170063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348;p91">
              <a:extLst>
                <a:ext uri="{FF2B5EF4-FFF2-40B4-BE49-F238E27FC236}">
                  <a16:creationId xmlns:a16="http://schemas.microsoft.com/office/drawing/2014/main" id="{0B019B2D-C8A9-EB45-9612-517D80E58C93}"/>
                </a:ext>
              </a:extLst>
            </p:cNvPr>
            <p:cNvSpPr/>
            <p:nvPr/>
          </p:nvSpPr>
          <p:spPr>
            <a:xfrm>
              <a:off x="170063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349;p91">
              <a:extLst>
                <a:ext uri="{FF2B5EF4-FFF2-40B4-BE49-F238E27FC236}">
                  <a16:creationId xmlns:a16="http://schemas.microsoft.com/office/drawing/2014/main" id="{5E103AD0-8BAF-3B4B-8933-B1DD3BDEB661}"/>
                </a:ext>
              </a:extLst>
            </p:cNvPr>
            <p:cNvSpPr/>
            <p:nvPr/>
          </p:nvSpPr>
          <p:spPr>
            <a:xfrm>
              <a:off x="170116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350;p91">
              <a:extLst>
                <a:ext uri="{FF2B5EF4-FFF2-40B4-BE49-F238E27FC236}">
                  <a16:creationId xmlns:a16="http://schemas.microsoft.com/office/drawing/2014/main" id="{04DDE885-D2D2-6E4A-9205-79A49F49E7D8}"/>
                </a:ext>
              </a:extLst>
            </p:cNvPr>
            <p:cNvSpPr/>
            <p:nvPr/>
          </p:nvSpPr>
          <p:spPr>
            <a:xfrm>
              <a:off x="170063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351;p91">
              <a:extLst>
                <a:ext uri="{FF2B5EF4-FFF2-40B4-BE49-F238E27FC236}">
                  <a16:creationId xmlns:a16="http://schemas.microsoft.com/office/drawing/2014/main" id="{EFCACBD8-D301-104A-B5CD-501C3FE2F906}"/>
                </a:ext>
              </a:extLst>
            </p:cNvPr>
            <p:cNvSpPr/>
            <p:nvPr/>
          </p:nvSpPr>
          <p:spPr>
            <a:xfrm>
              <a:off x="170116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352;p91">
              <a:extLst>
                <a:ext uri="{FF2B5EF4-FFF2-40B4-BE49-F238E27FC236}">
                  <a16:creationId xmlns:a16="http://schemas.microsoft.com/office/drawing/2014/main" id="{3667433E-ACF1-2641-8449-F763A4B91DA2}"/>
                </a:ext>
              </a:extLst>
            </p:cNvPr>
            <p:cNvSpPr/>
            <p:nvPr/>
          </p:nvSpPr>
          <p:spPr>
            <a:xfrm>
              <a:off x="170063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353;p91">
              <a:extLst>
                <a:ext uri="{FF2B5EF4-FFF2-40B4-BE49-F238E27FC236}">
                  <a16:creationId xmlns:a16="http://schemas.microsoft.com/office/drawing/2014/main" id="{41150F06-3AE9-384B-80CE-5551A98C543C}"/>
                </a:ext>
              </a:extLst>
            </p:cNvPr>
            <p:cNvSpPr/>
            <p:nvPr/>
          </p:nvSpPr>
          <p:spPr>
            <a:xfrm>
              <a:off x="170116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354;p91">
              <a:extLst>
                <a:ext uri="{FF2B5EF4-FFF2-40B4-BE49-F238E27FC236}">
                  <a16:creationId xmlns:a16="http://schemas.microsoft.com/office/drawing/2014/main" id="{F068996B-BAE6-284D-BA2F-0FBBC94B3635}"/>
                </a:ext>
              </a:extLst>
            </p:cNvPr>
            <p:cNvSpPr/>
            <p:nvPr/>
          </p:nvSpPr>
          <p:spPr>
            <a:xfrm>
              <a:off x="170063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355;p91">
              <a:extLst>
                <a:ext uri="{FF2B5EF4-FFF2-40B4-BE49-F238E27FC236}">
                  <a16:creationId xmlns:a16="http://schemas.microsoft.com/office/drawing/2014/main" id="{98EFB551-9EE0-1443-B709-1E02B93AF60F}"/>
                </a:ext>
              </a:extLst>
            </p:cNvPr>
            <p:cNvSpPr/>
            <p:nvPr/>
          </p:nvSpPr>
          <p:spPr>
            <a:xfrm>
              <a:off x="170116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356;p91">
              <a:extLst>
                <a:ext uri="{FF2B5EF4-FFF2-40B4-BE49-F238E27FC236}">
                  <a16:creationId xmlns:a16="http://schemas.microsoft.com/office/drawing/2014/main" id="{98C10D7C-1F52-7341-BC18-12BEE5DF9E8D}"/>
                </a:ext>
              </a:extLst>
            </p:cNvPr>
            <p:cNvSpPr/>
            <p:nvPr/>
          </p:nvSpPr>
          <p:spPr>
            <a:xfrm>
              <a:off x="170063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357;p91">
              <a:extLst>
                <a:ext uri="{FF2B5EF4-FFF2-40B4-BE49-F238E27FC236}">
                  <a16:creationId xmlns:a16="http://schemas.microsoft.com/office/drawing/2014/main" id="{3F1B399B-D1E5-D440-94A9-4F67494F9B68}"/>
                </a:ext>
              </a:extLst>
            </p:cNvPr>
            <p:cNvSpPr/>
            <p:nvPr/>
          </p:nvSpPr>
          <p:spPr>
            <a:xfrm>
              <a:off x="170116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358;p91">
              <a:extLst>
                <a:ext uri="{FF2B5EF4-FFF2-40B4-BE49-F238E27FC236}">
                  <a16:creationId xmlns:a16="http://schemas.microsoft.com/office/drawing/2014/main" id="{F09B5549-F4F0-974B-9665-A446B8C34815}"/>
                </a:ext>
              </a:extLst>
            </p:cNvPr>
            <p:cNvSpPr/>
            <p:nvPr/>
          </p:nvSpPr>
          <p:spPr>
            <a:xfrm>
              <a:off x="170063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359;p91">
              <a:extLst>
                <a:ext uri="{FF2B5EF4-FFF2-40B4-BE49-F238E27FC236}">
                  <a16:creationId xmlns:a16="http://schemas.microsoft.com/office/drawing/2014/main" id="{9F293CF1-4B15-9E43-943A-907C82D9B7B0}"/>
                </a:ext>
              </a:extLst>
            </p:cNvPr>
            <p:cNvSpPr/>
            <p:nvPr/>
          </p:nvSpPr>
          <p:spPr>
            <a:xfrm>
              <a:off x="170116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360;p91">
              <a:extLst>
                <a:ext uri="{FF2B5EF4-FFF2-40B4-BE49-F238E27FC236}">
                  <a16:creationId xmlns:a16="http://schemas.microsoft.com/office/drawing/2014/main" id="{80A5E80A-A245-FF45-9367-02DB24F72AEE}"/>
                </a:ext>
              </a:extLst>
            </p:cNvPr>
            <p:cNvSpPr/>
            <p:nvPr/>
          </p:nvSpPr>
          <p:spPr>
            <a:xfrm>
              <a:off x="170063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361;p91">
              <a:extLst>
                <a:ext uri="{FF2B5EF4-FFF2-40B4-BE49-F238E27FC236}">
                  <a16:creationId xmlns:a16="http://schemas.microsoft.com/office/drawing/2014/main" id="{1673B7D4-E6FB-1549-ABAA-BE9275E6926A}"/>
                </a:ext>
              </a:extLst>
            </p:cNvPr>
            <p:cNvSpPr/>
            <p:nvPr/>
          </p:nvSpPr>
          <p:spPr>
            <a:xfrm>
              <a:off x="170116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362;p91">
              <a:extLst>
                <a:ext uri="{FF2B5EF4-FFF2-40B4-BE49-F238E27FC236}">
                  <a16:creationId xmlns:a16="http://schemas.microsoft.com/office/drawing/2014/main" id="{5D34ECBE-8B89-D64D-B980-EBEF56D5431A}"/>
                </a:ext>
              </a:extLst>
            </p:cNvPr>
            <p:cNvSpPr/>
            <p:nvPr/>
          </p:nvSpPr>
          <p:spPr>
            <a:xfrm>
              <a:off x="170063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363;p91">
              <a:extLst>
                <a:ext uri="{FF2B5EF4-FFF2-40B4-BE49-F238E27FC236}">
                  <a16:creationId xmlns:a16="http://schemas.microsoft.com/office/drawing/2014/main" id="{A39D60BE-7EAC-F44F-8EB4-479DF53C4B03}"/>
                </a:ext>
              </a:extLst>
            </p:cNvPr>
            <p:cNvSpPr/>
            <p:nvPr/>
          </p:nvSpPr>
          <p:spPr>
            <a:xfrm>
              <a:off x="170063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364;p91">
              <a:extLst>
                <a:ext uri="{FF2B5EF4-FFF2-40B4-BE49-F238E27FC236}">
                  <a16:creationId xmlns:a16="http://schemas.microsoft.com/office/drawing/2014/main" id="{403F3DD1-587C-C84A-863C-3FE06EF878BA}"/>
                </a:ext>
              </a:extLst>
            </p:cNvPr>
            <p:cNvSpPr/>
            <p:nvPr/>
          </p:nvSpPr>
          <p:spPr>
            <a:xfrm>
              <a:off x="170116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365;p91">
              <a:extLst>
                <a:ext uri="{FF2B5EF4-FFF2-40B4-BE49-F238E27FC236}">
                  <a16:creationId xmlns:a16="http://schemas.microsoft.com/office/drawing/2014/main" id="{BE90ED9D-E21C-764A-9901-8B5D0DDA7EEC}"/>
                </a:ext>
              </a:extLst>
            </p:cNvPr>
            <p:cNvSpPr/>
            <p:nvPr/>
          </p:nvSpPr>
          <p:spPr>
            <a:xfrm>
              <a:off x="1646930" y="4468722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366;p91">
              <a:extLst>
                <a:ext uri="{FF2B5EF4-FFF2-40B4-BE49-F238E27FC236}">
                  <a16:creationId xmlns:a16="http://schemas.microsoft.com/office/drawing/2014/main" id="{E4410F47-D7F7-5F45-9D61-A967E2F06602}"/>
                </a:ext>
              </a:extLst>
            </p:cNvPr>
            <p:cNvSpPr/>
            <p:nvPr/>
          </p:nvSpPr>
          <p:spPr>
            <a:xfrm>
              <a:off x="164749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367;p91">
              <a:extLst>
                <a:ext uri="{FF2B5EF4-FFF2-40B4-BE49-F238E27FC236}">
                  <a16:creationId xmlns:a16="http://schemas.microsoft.com/office/drawing/2014/main" id="{609C798B-892D-DF4F-8112-E217FF76F4FA}"/>
                </a:ext>
              </a:extLst>
            </p:cNvPr>
            <p:cNvSpPr/>
            <p:nvPr/>
          </p:nvSpPr>
          <p:spPr>
            <a:xfrm>
              <a:off x="1646930" y="436130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368;p91">
              <a:extLst>
                <a:ext uri="{FF2B5EF4-FFF2-40B4-BE49-F238E27FC236}">
                  <a16:creationId xmlns:a16="http://schemas.microsoft.com/office/drawing/2014/main" id="{32EF46E2-AA76-FF4D-ABD2-CC570511BA2A}"/>
                </a:ext>
              </a:extLst>
            </p:cNvPr>
            <p:cNvSpPr/>
            <p:nvPr/>
          </p:nvSpPr>
          <p:spPr>
            <a:xfrm>
              <a:off x="164749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369;p91">
              <a:extLst>
                <a:ext uri="{FF2B5EF4-FFF2-40B4-BE49-F238E27FC236}">
                  <a16:creationId xmlns:a16="http://schemas.microsoft.com/office/drawing/2014/main" id="{37335F33-83D2-0940-96F0-B2C73E36A66D}"/>
                </a:ext>
              </a:extLst>
            </p:cNvPr>
            <p:cNvSpPr/>
            <p:nvPr/>
          </p:nvSpPr>
          <p:spPr>
            <a:xfrm>
              <a:off x="1646930" y="4307552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370;p91">
              <a:extLst>
                <a:ext uri="{FF2B5EF4-FFF2-40B4-BE49-F238E27FC236}">
                  <a16:creationId xmlns:a16="http://schemas.microsoft.com/office/drawing/2014/main" id="{3A4DB401-3E29-B742-A027-B26A52AC0E24}"/>
                </a:ext>
              </a:extLst>
            </p:cNvPr>
            <p:cNvSpPr/>
            <p:nvPr/>
          </p:nvSpPr>
          <p:spPr>
            <a:xfrm>
              <a:off x="1646930" y="425386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371;p91">
              <a:extLst>
                <a:ext uri="{FF2B5EF4-FFF2-40B4-BE49-F238E27FC236}">
                  <a16:creationId xmlns:a16="http://schemas.microsoft.com/office/drawing/2014/main" id="{C92449A0-00DB-FE4B-A8D5-C175DA94E9B5}"/>
                </a:ext>
              </a:extLst>
            </p:cNvPr>
            <p:cNvSpPr/>
            <p:nvPr/>
          </p:nvSpPr>
          <p:spPr>
            <a:xfrm>
              <a:off x="164749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372;p91">
              <a:extLst>
                <a:ext uri="{FF2B5EF4-FFF2-40B4-BE49-F238E27FC236}">
                  <a16:creationId xmlns:a16="http://schemas.microsoft.com/office/drawing/2014/main" id="{9F0FD73D-848D-6347-9643-2F6E57B9C8A3}"/>
                </a:ext>
              </a:extLst>
            </p:cNvPr>
            <p:cNvSpPr/>
            <p:nvPr/>
          </p:nvSpPr>
          <p:spPr>
            <a:xfrm>
              <a:off x="1646930" y="4200131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373;p91">
              <a:extLst>
                <a:ext uri="{FF2B5EF4-FFF2-40B4-BE49-F238E27FC236}">
                  <a16:creationId xmlns:a16="http://schemas.microsoft.com/office/drawing/2014/main" id="{BB5BD118-659F-B243-B748-1A9F11452D08}"/>
                </a:ext>
              </a:extLst>
            </p:cNvPr>
            <p:cNvSpPr/>
            <p:nvPr/>
          </p:nvSpPr>
          <p:spPr>
            <a:xfrm>
              <a:off x="164749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374;p91">
              <a:extLst>
                <a:ext uri="{FF2B5EF4-FFF2-40B4-BE49-F238E27FC236}">
                  <a16:creationId xmlns:a16="http://schemas.microsoft.com/office/drawing/2014/main" id="{CF8BE040-4EC8-9045-85BE-F096A50D86A3}"/>
                </a:ext>
              </a:extLst>
            </p:cNvPr>
            <p:cNvSpPr/>
            <p:nvPr/>
          </p:nvSpPr>
          <p:spPr>
            <a:xfrm>
              <a:off x="1646930" y="4146398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375;p91">
              <a:extLst>
                <a:ext uri="{FF2B5EF4-FFF2-40B4-BE49-F238E27FC236}">
                  <a16:creationId xmlns:a16="http://schemas.microsoft.com/office/drawing/2014/main" id="{96A4BEB0-D9B7-9143-9059-C751267F419E}"/>
                </a:ext>
              </a:extLst>
            </p:cNvPr>
            <p:cNvSpPr/>
            <p:nvPr/>
          </p:nvSpPr>
          <p:spPr>
            <a:xfrm>
              <a:off x="164749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376;p91">
              <a:extLst>
                <a:ext uri="{FF2B5EF4-FFF2-40B4-BE49-F238E27FC236}">
                  <a16:creationId xmlns:a16="http://schemas.microsoft.com/office/drawing/2014/main" id="{AA9F3337-9EDC-1B48-97C2-12FF76D7FA2E}"/>
                </a:ext>
              </a:extLst>
            </p:cNvPr>
            <p:cNvSpPr/>
            <p:nvPr/>
          </p:nvSpPr>
          <p:spPr>
            <a:xfrm>
              <a:off x="1646930" y="409269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377;p91">
              <a:extLst>
                <a:ext uri="{FF2B5EF4-FFF2-40B4-BE49-F238E27FC236}">
                  <a16:creationId xmlns:a16="http://schemas.microsoft.com/office/drawing/2014/main" id="{532D935D-5642-834C-BCB8-B83DB796D1F9}"/>
                </a:ext>
              </a:extLst>
            </p:cNvPr>
            <p:cNvSpPr/>
            <p:nvPr/>
          </p:nvSpPr>
          <p:spPr>
            <a:xfrm>
              <a:off x="164749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378;p91">
              <a:extLst>
                <a:ext uri="{FF2B5EF4-FFF2-40B4-BE49-F238E27FC236}">
                  <a16:creationId xmlns:a16="http://schemas.microsoft.com/office/drawing/2014/main" id="{5758C7FB-388D-C249-B2E2-AAF15C0C899E}"/>
                </a:ext>
              </a:extLst>
            </p:cNvPr>
            <p:cNvSpPr/>
            <p:nvPr/>
          </p:nvSpPr>
          <p:spPr>
            <a:xfrm>
              <a:off x="1646930" y="4038961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379;p91">
              <a:extLst>
                <a:ext uri="{FF2B5EF4-FFF2-40B4-BE49-F238E27FC236}">
                  <a16:creationId xmlns:a16="http://schemas.microsoft.com/office/drawing/2014/main" id="{22BE93AF-C4EC-344D-BE7C-C600B1EB0727}"/>
                </a:ext>
              </a:extLst>
            </p:cNvPr>
            <p:cNvSpPr/>
            <p:nvPr/>
          </p:nvSpPr>
          <p:spPr>
            <a:xfrm>
              <a:off x="164749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380;p91">
              <a:extLst>
                <a:ext uri="{FF2B5EF4-FFF2-40B4-BE49-F238E27FC236}">
                  <a16:creationId xmlns:a16="http://schemas.microsoft.com/office/drawing/2014/main" id="{8352C031-20DD-4349-9B8A-D500672755ED}"/>
                </a:ext>
              </a:extLst>
            </p:cNvPr>
            <p:cNvSpPr/>
            <p:nvPr/>
          </p:nvSpPr>
          <p:spPr>
            <a:xfrm>
              <a:off x="1646930" y="3985196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381;p91">
              <a:extLst>
                <a:ext uri="{FF2B5EF4-FFF2-40B4-BE49-F238E27FC236}">
                  <a16:creationId xmlns:a16="http://schemas.microsoft.com/office/drawing/2014/main" id="{A71FA91F-4BE9-1B4F-AB6A-A18869561D37}"/>
                </a:ext>
              </a:extLst>
            </p:cNvPr>
            <p:cNvSpPr/>
            <p:nvPr/>
          </p:nvSpPr>
          <p:spPr>
            <a:xfrm>
              <a:off x="164749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382;p91">
              <a:extLst>
                <a:ext uri="{FF2B5EF4-FFF2-40B4-BE49-F238E27FC236}">
                  <a16:creationId xmlns:a16="http://schemas.microsoft.com/office/drawing/2014/main" id="{3D2D8D75-B38C-FC4A-B2F5-DF8EB2117FAB}"/>
                </a:ext>
              </a:extLst>
            </p:cNvPr>
            <p:cNvSpPr/>
            <p:nvPr/>
          </p:nvSpPr>
          <p:spPr>
            <a:xfrm>
              <a:off x="1646930" y="3931525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383;p91">
              <a:extLst>
                <a:ext uri="{FF2B5EF4-FFF2-40B4-BE49-F238E27FC236}">
                  <a16:creationId xmlns:a16="http://schemas.microsoft.com/office/drawing/2014/main" id="{F0B3EDAD-A5CF-3445-93A9-18A90A783683}"/>
                </a:ext>
              </a:extLst>
            </p:cNvPr>
            <p:cNvSpPr/>
            <p:nvPr/>
          </p:nvSpPr>
          <p:spPr>
            <a:xfrm>
              <a:off x="164749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384;p91">
              <a:extLst>
                <a:ext uri="{FF2B5EF4-FFF2-40B4-BE49-F238E27FC236}">
                  <a16:creationId xmlns:a16="http://schemas.microsoft.com/office/drawing/2014/main" id="{6C888692-89EB-C742-AFE4-1F4ACE92DDAA}"/>
                </a:ext>
              </a:extLst>
            </p:cNvPr>
            <p:cNvSpPr/>
            <p:nvPr/>
          </p:nvSpPr>
          <p:spPr>
            <a:xfrm>
              <a:off x="1646930" y="3877776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385;p91">
              <a:extLst>
                <a:ext uri="{FF2B5EF4-FFF2-40B4-BE49-F238E27FC236}">
                  <a16:creationId xmlns:a16="http://schemas.microsoft.com/office/drawing/2014/main" id="{DBEA9D38-98E0-FA44-9963-DEA5AC569F3A}"/>
                </a:ext>
              </a:extLst>
            </p:cNvPr>
            <p:cNvSpPr/>
            <p:nvPr/>
          </p:nvSpPr>
          <p:spPr>
            <a:xfrm>
              <a:off x="1646930" y="382404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386;p91">
              <a:extLst>
                <a:ext uri="{FF2B5EF4-FFF2-40B4-BE49-F238E27FC236}">
                  <a16:creationId xmlns:a16="http://schemas.microsoft.com/office/drawing/2014/main" id="{DDB3FE7E-F6E0-534E-9CB1-60C1AD917107}"/>
                </a:ext>
              </a:extLst>
            </p:cNvPr>
            <p:cNvSpPr/>
            <p:nvPr/>
          </p:nvSpPr>
          <p:spPr>
            <a:xfrm>
              <a:off x="164749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387;p91">
              <a:extLst>
                <a:ext uri="{FF2B5EF4-FFF2-40B4-BE49-F238E27FC236}">
                  <a16:creationId xmlns:a16="http://schemas.microsoft.com/office/drawing/2014/main" id="{477285BB-9E09-6A41-A9EE-9D631065F0A0}"/>
                </a:ext>
              </a:extLst>
            </p:cNvPr>
            <p:cNvSpPr/>
            <p:nvPr/>
          </p:nvSpPr>
          <p:spPr>
            <a:xfrm>
              <a:off x="159319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388;p91">
              <a:extLst>
                <a:ext uri="{FF2B5EF4-FFF2-40B4-BE49-F238E27FC236}">
                  <a16:creationId xmlns:a16="http://schemas.microsoft.com/office/drawing/2014/main" id="{F3BD2E64-7842-204B-AC5B-F81DF02BCE33}"/>
                </a:ext>
              </a:extLst>
            </p:cNvPr>
            <p:cNvSpPr/>
            <p:nvPr/>
          </p:nvSpPr>
          <p:spPr>
            <a:xfrm>
              <a:off x="1593726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389;p91">
              <a:extLst>
                <a:ext uri="{FF2B5EF4-FFF2-40B4-BE49-F238E27FC236}">
                  <a16:creationId xmlns:a16="http://schemas.microsoft.com/office/drawing/2014/main" id="{831599DB-54CC-C944-9A06-7C3DE0F572F8}"/>
                </a:ext>
              </a:extLst>
            </p:cNvPr>
            <p:cNvSpPr/>
            <p:nvPr/>
          </p:nvSpPr>
          <p:spPr>
            <a:xfrm>
              <a:off x="159319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390;p91">
              <a:extLst>
                <a:ext uri="{FF2B5EF4-FFF2-40B4-BE49-F238E27FC236}">
                  <a16:creationId xmlns:a16="http://schemas.microsoft.com/office/drawing/2014/main" id="{E92D7831-5446-BF45-B500-1CA60476CFBA}"/>
                </a:ext>
              </a:extLst>
            </p:cNvPr>
            <p:cNvSpPr/>
            <p:nvPr/>
          </p:nvSpPr>
          <p:spPr>
            <a:xfrm>
              <a:off x="1593726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391;p91">
              <a:extLst>
                <a:ext uri="{FF2B5EF4-FFF2-40B4-BE49-F238E27FC236}">
                  <a16:creationId xmlns:a16="http://schemas.microsoft.com/office/drawing/2014/main" id="{F37C6FBF-43BB-774E-82A4-E7B00B2B5007}"/>
                </a:ext>
              </a:extLst>
            </p:cNvPr>
            <p:cNvSpPr/>
            <p:nvPr/>
          </p:nvSpPr>
          <p:spPr>
            <a:xfrm>
              <a:off x="159319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392;p91">
              <a:extLst>
                <a:ext uri="{FF2B5EF4-FFF2-40B4-BE49-F238E27FC236}">
                  <a16:creationId xmlns:a16="http://schemas.microsoft.com/office/drawing/2014/main" id="{5B1570C8-E433-AF43-8907-F8D5C94ABDBE}"/>
                </a:ext>
              </a:extLst>
            </p:cNvPr>
            <p:cNvSpPr/>
            <p:nvPr/>
          </p:nvSpPr>
          <p:spPr>
            <a:xfrm>
              <a:off x="159319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393;p91">
              <a:extLst>
                <a:ext uri="{FF2B5EF4-FFF2-40B4-BE49-F238E27FC236}">
                  <a16:creationId xmlns:a16="http://schemas.microsoft.com/office/drawing/2014/main" id="{AF2ADEFC-FDE9-8F4F-95FC-F0BAE1557228}"/>
                </a:ext>
              </a:extLst>
            </p:cNvPr>
            <p:cNvSpPr/>
            <p:nvPr/>
          </p:nvSpPr>
          <p:spPr>
            <a:xfrm>
              <a:off x="1593726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394;p91">
              <a:extLst>
                <a:ext uri="{FF2B5EF4-FFF2-40B4-BE49-F238E27FC236}">
                  <a16:creationId xmlns:a16="http://schemas.microsoft.com/office/drawing/2014/main" id="{4E107B90-10B9-234C-AB00-18A0FF22A645}"/>
                </a:ext>
              </a:extLst>
            </p:cNvPr>
            <p:cNvSpPr/>
            <p:nvPr/>
          </p:nvSpPr>
          <p:spPr>
            <a:xfrm>
              <a:off x="159319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395;p91">
              <a:extLst>
                <a:ext uri="{FF2B5EF4-FFF2-40B4-BE49-F238E27FC236}">
                  <a16:creationId xmlns:a16="http://schemas.microsoft.com/office/drawing/2014/main" id="{472433EA-BAE0-DC4D-813C-B86CFC3A9AEF}"/>
                </a:ext>
              </a:extLst>
            </p:cNvPr>
            <p:cNvSpPr/>
            <p:nvPr/>
          </p:nvSpPr>
          <p:spPr>
            <a:xfrm>
              <a:off x="1593726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396;p91">
              <a:extLst>
                <a:ext uri="{FF2B5EF4-FFF2-40B4-BE49-F238E27FC236}">
                  <a16:creationId xmlns:a16="http://schemas.microsoft.com/office/drawing/2014/main" id="{C377CAB4-D5C5-3542-8A30-F6D8CDBA3832}"/>
                </a:ext>
              </a:extLst>
            </p:cNvPr>
            <p:cNvSpPr/>
            <p:nvPr/>
          </p:nvSpPr>
          <p:spPr>
            <a:xfrm>
              <a:off x="159319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397;p91">
              <a:extLst>
                <a:ext uri="{FF2B5EF4-FFF2-40B4-BE49-F238E27FC236}">
                  <a16:creationId xmlns:a16="http://schemas.microsoft.com/office/drawing/2014/main" id="{4F2A975D-EF78-0B48-AC9A-FD93594EE1EC}"/>
                </a:ext>
              </a:extLst>
            </p:cNvPr>
            <p:cNvSpPr/>
            <p:nvPr/>
          </p:nvSpPr>
          <p:spPr>
            <a:xfrm>
              <a:off x="1593726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398;p91">
              <a:extLst>
                <a:ext uri="{FF2B5EF4-FFF2-40B4-BE49-F238E27FC236}">
                  <a16:creationId xmlns:a16="http://schemas.microsoft.com/office/drawing/2014/main" id="{3AC2CF8F-3F3C-4C43-8452-109146781525}"/>
                </a:ext>
              </a:extLst>
            </p:cNvPr>
            <p:cNvSpPr/>
            <p:nvPr/>
          </p:nvSpPr>
          <p:spPr>
            <a:xfrm>
              <a:off x="159319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399;p91">
              <a:extLst>
                <a:ext uri="{FF2B5EF4-FFF2-40B4-BE49-F238E27FC236}">
                  <a16:creationId xmlns:a16="http://schemas.microsoft.com/office/drawing/2014/main" id="{BD469E7F-5D94-2F4A-9C4A-B2A6BBD0446D}"/>
                </a:ext>
              </a:extLst>
            </p:cNvPr>
            <p:cNvSpPr/>
            <p:nvPr/>
          </p:nvSpPr>
          <p:spPr>
            <a:xfrm>
              <a:off x="1593726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400;p91">
              <a:extLst>
                <a:ext uri="{FF2B5EF4-FFF2-40B4-BE49-F238E27FC236}">
                  <a16:creationId xmlns:a16="http://schemas.microsoft.com/office/drawing/2014/main" id="{567F5E0F-C825-9A4A-9FA0-5F9810BE0955}"/>
                </a:ext>
              </a:extLst>
            </p:cNvPr>
            <p:cNvSpPr/>
            <p:nvPr/>
          </p:nvSpPr>
          <p:spPr>
            <a:xfrm>
              <a:off x="159319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401;p91">
              <a:extLst>
                <a:ext uri="{FF2B5EF4-FFF2-40B4-BE49-F238E27FC236}">
                  <a16:creationId xmlns:a16="http://schemas.microsoft.com/office/drawing/2014/main" id="{29D7E72A-333A-EE4D-B5D3-4B65ED3E2FC2}"/>
                </a:ext>
              </a:extLst>
            </p:cNvPr>
            <p:cNvSpPr/>
            <p:nvPr/>
          </p:nvSpPr>
          <p:spPr>
            <a:xfrm>
              <a:off x="1593726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402;p91">
              <a:extLst>
                <a:ext uri="{FF2B5EF4-FFF2-40B4-BE49-F238E27FC236}">
                  <a16:creationId xmlns:a16="http://schemas.microsoft.com/office/drawing/2014/main" id="{3DC5540A-F0A2-1E41-B5AA-DDFD589682AD}"/>
                </a:ext>
              </a:extLst>
            </p:cNvPr>
            <p:cNvSpPr/>
            <p:nvPr/>
          </p:nvSpPr>
          <p:spPr>
            <a:xfrm>
              <a:off x="159319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403;p91">
              <a:extLst>
                <a:ext uri="{FF2B5EF4-FFF2-40B4-BE49-F238E27FC236}">
                  <a16:creationId xmlns:a16="http://schemas.microsoft.com/office/drawing/2014/main" id="{C35D5C88-786C-B848-A3C4-DAFE949AA3E6}"/>
                </a:ext>
              </a:extLst>
            </p:cNvPr>
            <p:cNvSpPr/>
            <p:nvPr/>
          </p:nvSpPr>
          <p:spPr>
            <a:xfrm>
              <a:off x="1593726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404;p91">
              <a:extLst>
                <a:ext uri="{FF2B5EF4-FFF2-40B4-BE49-F238E27FC236}">
                  <a16:creationId xmlns:a16="http://schemas.microsoft.com/office/drawing/2014/main" id="{B0A987AF-EB75-1541-81AC-E2A40D21DC87}"/>
                </a:ext>
              </a:extLst>
            </p:cNvPr>
            <p:cNvSpPr/>
            <p:nvPr/>
          </p:nvSpPr>
          <p:spPr>
            <a:xfrm>
              <a:off x="159319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405;p91">
              <a:extLst>
                <a:ext uri="{FF2B5EF4-FFF2-40B4-BE49-F238E27FC236}">
                  <a16:creationId xmlns:a16="http://schemas.microsoft.com/office/drawing/2014/main" id="{93ED00BA-8558-7546-9D23-0C44337C1B62}"/>
                </a:ext>
              </a:extLst>
            </p:cNvPr>
            <p:cNvSpPr/>
            <p:nvPr/>
          </p:nvSpPr>
          <p:spPr>
            <a:xfrm>
              <a:off x="1593726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406;p91">
              <a:extLst>
                <a:ext uri="{FF2B5EF4-FFF2-40B4-BE49-F238E27FC236}">
                  <a16:creationId xmlns:a16="http://schemas.microsoft.com/office/drawing/2014/main" id="{A162948C-1691-F04D-9C36-6F8A2C79B111}"/>
                </a:ext>
              </a:extLst>
            </p:cNvPr>
            <p:cNvSpPr/>
            <p:nvPr/>
          </p:nvSpPr>
          <p:spPr>
            <a:xfrm>
              <a:off x="159319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407;p91">
              <a:extLst>
                <a:ext uri="{FF2B5EF4-FFF2-40B4-BE49-F238E27FC236}">
                  <a16:creationId xmlns:a16="http://schemas.microsoft.com/office/drawing/2014/main" id="{4E7D2AD6-87EA-D24D-B82D-041F588148E7}"/>
                </a:ext>
              </a:extLst>
            </p:cNvPr>
            <p:cNvSpPr/>
            <p:nvPr/>
          </p:nvSpPr>
          <p:spPr>
            <a:xfrm>
              <a:off x="159319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408;p91">
              <a:extLst>
                <a:ext uri="{FF2B5EF4-FFF2-40B4-BE49-F238E27FC236}">
                  <a16:creationId xmlns:a16="http://schemas.microsoft.com/office/drawing/2014/main" id="{C14D521D-4D19-734B-8364-978AFC592AED}"/>
                </a:ext>
              </a:extLst>
            </p:cNvPr>
            <p:cNvSpPr/>
            <p:nvPr/>
          </p:nvSpPr>
          <p:spPr>
            <a:xfrm>
              <a:off x="1593726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409;p91">
              <a:extLst>
                <a:ext uri="{FF2B5EF4-FFF2-40B4-BE49-F238E27FC236}">
                  <a16:creationId xmlns:a16="http://schemas.microsoft.com/office/drawing/2014/main" id="{C3CECBBD-B345-F54E-AF53-46027D19244A}"/>
                </a:ext>
              </a:extLst>
            </p:cNvPr>
            <p:cNvSpPr/>
            <p:nvPr/>
          </p:nvSpPr>
          <p:spPr>
            <a:xfrm>
              <a:off x="153946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410;p91">
              <a:extLst>
                <a:ext uri="{FF2B5EF4-FFF2-40B4-BE49-F238E27FC236}">
                  <a16:creationId xmlns:a16="http://schemas.microsoft.com/office/drawing/2014/main" id="{364101CF-46EB-2744-A14D-36334586F59F}"/>
                </a:ext>
              </a:extLst>
            </p:cNvPr>
            <p:cNvSpPr/>
            <p:nvPr/>
          </p:nvSpPr>
          <p:spPr>
            <a:xfrm>
              <a:off x="153999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411;p91">
              <a:extLst>
                <a:ext uri="{FF2B5EF4-FFF2-40B4-BE49-F238E27FC236}">
                  <a16:creationId xmlns:a16="http://schemas.microsoft.com/office/drawing/2014/main" id="{CB9821BA-7615-3147-ADB5-8B7DF2CDF906}"/>
                </a:ext>
              </a:extLst>
            </p:cNvPr>
            <p:cNvSpPr/>
            <p:nvPr/>
          </p:nvSpPr>
          <p:spPr>
            <a:xfrm>
              <a:off x="153946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412;p91">
              <a:extLst>
                <a:ext uri="{FF2B5EF4-FFF2-40B4-BE49-F238E27FC236}">
                  <a16:creationId xmlns:a16="http://schemas.microsoft.com/office/drawing/2014/main" id="{720E937D-5E24-4B4A-AE48-124318E4EA4D}"/>
                </a:ext>
              </a:extLst>
            </p:cNvPr>
            <p:cNvSpPr/>
            <p:nvPr/>
          </p:nvSpPr>
          <p:spPr>
            <a:xfrm>
              <a:off x="153999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413;p91">
              <a:extLst>
                <a:ext uri="{FF2B5EF4-FFF2-40B4-BE49-F238E27FC236}">
                  <a16:creationId xmlns:a16="http://schemas.microsoft.com/office/drawing/2014/main" id="{A0EB5544-2C3B-1F46-93D0-6524063302C6}"/>
                </a:ext>
              </a:extLst>
            </p:cNvPr>
            <p:cNvSpPr/>
            <p:nvPr/>
          </p:nvSpPr>
          <p:spPr>
            <a:xfrm>
              <a:off x="153946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414;p91">
              <a:extLst>
                <a:ext uri="{FF2B5EF4-FFF2-40B4-BE49-F238E27FC236}">
                  <a16:creationId xmlns:a16="http://schemas.microsoft.com/office/drawing/2014/main" id="{4C06E712-7E44-E549-A5C1-1B6B3CAA1CC5}"/>
                </a:ext>
              </a:extLst>
            </p:cNvPr>
            <p:cNvSpPr/>
            <p:nvPr/>
          </p:nvSpPr>
          <p:spPr>
            <a:xfrm>
              <a:off x="153946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415;p91">
              <a:extLst>
                <a:ext uri="{FF2B5EF4-FFF2-40B4-BE49-F238E27FC236}">
                  <a16:creationId xmlns:a16="http://schemas.microsoft.com/office/drawing/2014/main" id="{E3DBEDE8-9BE6-7146-9CC7-1D22EA8A82F9}"/>
                </a:ext>
              </a:extLst>
            </p:cNvPr>
            <p:cNvSpPr/>
            <p:nvPr/>
          </p:nvSpPr>
          <p:spPr>
            <a:xfrm>
              <a:off x="153999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416;p91">
              <a:extLst>
                <a:ext uri="{FF2B5EF4-FFF2-40B4-BE49-F238E27FC236}">
                  <a16:creationId xmlns:a16="http://schemas.microsoft.com/office/drawing/2014/main" id="{7127E459-B044-7A4A-803D-5B07543D99FA}"/>
                </a:ext>
              </a:extLst>
            </p:cNvPr>
            <p:cNvSpPr/>
            <p:nvPr/>
          </p:nvSpPr>
          <p:spPr>
            <a:xfrm>
              <a:off x="153946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417;p91">
              <a:extLst>
                <a:ext uri="{FF2B5EF4-FFF2-40B4-BE49-F238E27FC236}">
                  <a16:creationId xmlns:a16="http://schemas.microsoft.com/office/drawing/2014/main" id="{20C3D531-C5EC-FE48-94F7-68EC1AA22928}"/>
                </a:ext>
              </a:extLst>
            </p:cNvPr>
            <p:cNvSpPr/>
            <p:nvPr/>
          </p:nvSpPr>
          <p:spPr>
            <a:xfrm>
              <a:off x="153999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418;p91">
              <a:extLst>
                <a:ext uri="{FF2B5EF4-FFF2-40B4-BE49-F238E27FC236}">
                  <a16:creationId xmlns:a16="http://schemas.microsoft.com/office/drawing/2014/main" id="{B4D26AE9-7BF5-FF4B-84F5-4C6B22679067}"/>
                </a:ext>
              </a:extLst>
            </p:cNvPr>
            <p:cNvSpPr/>
            <p:nvPr/>
          </p:nvSpPr>
          <p:spPr>
            <a:xfrm>
              <a:off x="153946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419;p91">
              <a:extLst>
                <a:ext uri="{FF2B5EF4-FFF2-40B4-BE49-F238E27FC236}">
                  <a16:creationId xmlns:a16="http://schemas.microsoft.com/office/drawing/2014/main" id="{E4B37E9C-C34A-724C-918C-686AD711FD19}"/>
                </a:ext>
              </a:extLst>
            </p:cNvPr>
            <p:cNvSpPr/>
            <p:nvPr/>
          </p:nvSpPr>
          <p:spPr>
            <a:xfrm>
              <a:off x="153999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420;p91">
              <a:extLst>
                <a:ext uri="{FF2B5EF4-FFF2-40B4-BE49-F238E27FC236}">
                  <a16:creationId xmlns:a16="http://schemas.microsoft.com/office/drawing/2014/main" id="{41BE44E9-A34B-0948-9842-467CD1E3CF5A}"/>
                </a:ext>
              </a:extLst>
            </p:cNvPr>
            <p:cNvSpPr/>
            <p:nvPr/>
          </p:nvSpPr>
          <p:spPr>
            <a:xfrm>
              <a:off x="153946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421;p91">
              <a:extLst>
                <a:ext uri="{FF2B5EF4-FFF2-40B4-BE49-F238E27FC236}">
                  <a16:creationId xmlns:a16="http://schemas.microsoft.com/office/drawing/2014/main" id="{D5C655BE-7E5B-3849-AA34-433B49D3F292}"/>
                </a:ext>
              </a:extLst>
            </p:cNvPr>
            <p:cNvSpPr/>
            <p:nvPr/>
          </p:nvSpPr>
          <p:spPr>
            <a:xfrm>
              <a:off x="153999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422;p91">
              <a:extLst>
                <a:ext uri="{FF2B5EF4-FFF2-40B4-BE49-F238E27FC236}">
                  <a16:creationId xmlns:a16="http://schemas.microsoft.com/office/drawing/2014/main" id="{BA7D1D63-4AD9-C442-B808-42D0AFE02857}"/>
                </a:ext>
              </a:extLst>
            </p:cNvPr>
            <p:cNvSpPr/>
            <p:nvPr/>
          </p:nvSpPr>
          <p:spPr>
            <a:xfrm>
              <a:off x="153946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423;p91">
              <a:extLst>
                <a:ext uri="{FF2B5EF4-FFF2-40B4-BE49-F238E27FC236}">
                  <a16:creationId xmlns:a16="http://schemas.microsoft.com/office/drawing/2014/main" id="{3DB9B5D4-3846-9D47-9194-C11F2FC5CC2E}"/>
                </a:ext>
              </a:extLst>
            </p:cNvPr>
            <p:cNvSpPr/>
            <p:nvPr/>
          </p:nvSpPr>
          <p:spPr>
            <a:xfrm>
              <a:off x="153999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424;p91">
              <a:extLst>
                <a:ext uri="{FF2B5EF4-FFF2-40B4-BE49-F238E27FC236}">
                  <a16:creationId xmlns:a16="http://schemas.microsoft.com/office/drawing/2014/main" id="{1F8D2501-30A5-6743-9B3D-09A0AF68C351}"/>
                </a:ext>
              </a:extLst>
            </p:cNvPr>
            <p:cNvSpPr/>
            <p:nvPr/>
          </p:nvSpPr>
          <p:spPr>
            <a:xfrm>
              <a:off x="153946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425;p91">
              <a:extLst>
                <a:ext uri="{FF2B5EF4-FFF2-40B4-BE49-F238E27FC236}">
                  <a16:creationId xmlns:a16="http://schemas.microsoft.com/office/drawing/2014/main" id="{E25F1736-CA83-AD42-A5B3-854AA11EBEC1}"/>
                </a:ext>
              </a:extLst>
            </p:cNvPr>
            <p:cNvSpPr/>
            <p:nvPr/>
          </p:nvSpPr>
          <p:spPr>
            <a:xfrm>
              <a:off x="153999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426;p91">
              <a:extLst>
                <a:ext uri="{FF2B5EF4-FFF2-40B4-BE49-F238E27FC236}">
                  <a16:creationId xmlns:a16="http://schemas.microsoft.com/office/drawing/2014/main" id="{C70F72C3-83A0-C340-BD5A-DA897EF28A41}"/>
                </a:ext>
              </a:extLst>
            </p:cNvPr>
            <p:cNvSpPr/>
            <p:nvPr/>
          </p:nvSpPr>
          <p:spPr>
            <a:xfrm>
              <a:off x="153946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427;p91">
              <a:extLst>
                <a:ext uri="{FF2B5EF4-FFF2-40B4-BE49-F238E27FC236}">
                  <a16:creationId xmlns:a16="http://schemas.microsoft.com/office/drawing/2014/main" id="{E3C27BC3-E5D1-D041-B902-7E82BFABD8BE}"/>
                </a:ext>
              </a:extLst>
            </p:cNvPr>
            <p:cNvSpPr/>
            <p:nvPr/>
          </p:nvSpPr>
          <p:spPr>
            <a:xfrm>
              <a:off x="153999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428;p91">
              <a:extLst>
                <a:ext uri="{FF2B5EF4-FFF2-40B4-BE49-F238E27FC236}">
                  <a16:creationId xmlns:a16="http://schemas.microsoft.com/office/drawing/2014/main" id="{62CAA4F5-580A-084A-B7EF-5EF8E7451AAA}"/>
                </a:ext>
              </a:extLst>
            </p:cNvPr>
            <p:cNvSpPr/>
            <p:nvPr/>
          </p:nvSpPr>
          <p:spPr>
            <a:xfrm>
              <a:off x="153946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429;p91">
              <a:extLst>
                <a:ext uri="{FF2B5EF4-FFF2-40B4-BE49-F238E27FC236}">
                  <a16:creationId xmlns:a16="http://schemas.microsoft.com/office/drawing/2014/main" id="{5A2EC3D0-89F5-5B40-B6CF-2C83AC087A8E}"/>
                </a:ext>
              </a:extLst>
            </p:cNvPr>
            <p:cNvSpPr/>
            <p:nvPr/>
          </p:nvSpPr>
          <p:spPr>
            <a:xfrm>
              <a:off x="153946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430;p91">
              <a:extLst>
                <a:ext uri="{FF2B5EF4-FFF2-40B4-BE49-F238E27FC236}">
                  <a16:creationId xmlns:a16="http://schemas.microsoft.com/office/drawing/2014/main" id="{5EC5F563-E9EC-654E-ACF1-BCD0517F42C6}"/>
                </a:ext>
              </a:extLst>
            </p:cNvPr>
            <p:cNvSpPr/>
            <p:nvPr/>
          </p:nvSpPr>
          <p:spPr>
            <a:xfrm>
              <a:off x="153999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431;p91">
              <a:extLst>
                <a:ext uri="{FF2B5EF4-FFF2-40B4-BE49-F238E27FC236}">
                  <a16:creationId xmlns:a16="http://schemas.microsoft.com/office/drawing/2014/main" id="{914EE7BF-D4DC-744E-B121-D10B5F849A60}"/>
                </a:ext>
              </a:extLst>
            </p:cNvPr>
            <p:cNvSpPr/>
            <p:nvPr/>
          </p:nvSpPr>
          <p:spPr>
            <a:xfrm>
              <a:off x="1485760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432;p91">
              <a:extLst>
                <a:ext uri="{FF2B5EF4-FFF2-40B4-BE49-F238E27FC236}">
                  <a16:creationId xmlns:a16="http://schemas.microsoft.com/office/drawing/2014/main" id="{0811C759-2135-E147-9A93-86805464326B}"/>
                </a:ext>
              </a:extLst>
            </p:cNvPr>
            <p:cNvSpPr/>
            <p:nvPr/>
          </p:nvSpPr>
          <p:spPr>
            <a:xfrm>
              <a:off x="1486305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433;p91">
              <a:extLst>
                <a:ext uri="{FF2B5EF4-FFF2-40B4-BE49-F238E27FC236}">
                  <a16:creationId xmlns:a16="http://schemas.microsoft.com/office/drawing/2014/main" id="{9669E7E9-A63D-3A45-915F-BED426F11BA3}"/>
                </a:ext>
              </a:extLst>
            </p:cNvPr>
            <p:cNvSpPr/>
            <p:nvPr/>
          </p:nvSpPr>
          <p:spPr>
            <a:xfrm>
              <a:off x="1485760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434;p91">
              <a:extLst>
                <a:ext uri="{FF2B5EF4-FFF2-40B4-BE49-F238E27FC236}">
                  <a16:creationId xmlns:a16="http://schemas.microsoft.com/office/drawing/2014/main" id="{397A8551-268E-2E48-A729-0232820CC0E0}"/>
                </a:ext>
              </a:extLst>
            </p:cNvPr>
            <p:cNvSpPr/>
            <p:nvPr/>
          </p:nvSpPr>
          <p:spPr>
            <a:xfrm>
              <a:off x="1486305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435;p91">
              <a:extLst>
                <a:ext uri="{FF2B5EF4-FFF2-40B4-BE49-F238E27FC236}">
                  <a16:creationId xmlns:a16="http://schemas.microsoft.com/office/drawing/2014/main" id="{EDC8ED20-D527-E240-B5C6-30CA894F36FE}"/>
                </a:ext>
              </a:extLst>
            </p:cNvPr>
            <p:cNvSpPr/>
            <p:nvPr/>
          </p:nvSpPr>
          <p:spPr>
            <a:xfrm>
              <a:off x="1485760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436;p91">
              <a:extLst>
                <a:ext uri="{FF2B5EF4-FFF2-40B4-BE49-F238E27FC236}">
                  <a16:creationId xmlns:a16="http://schemas.microsoft.com/office/drawing/2014/main" id="{E21A3C3B-D221-DD41-92F8-9474EF9528C5}"/>
                </a:ext>
              </a:extLst>
            </p:cNvPr>
            <p:cNvSpPr/>
            <p:nvPr/>
          </p:nvSpPr>
          <p:spPr>
            <a:xfrm>
              <a:off x="1485760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437;p91">
              <a:extLst>
                <a:ext uri="{FF2B5EF4-FFF2-40B4-BE49-F238E27FC236}">
                  <a16:creationId xmlns:a16="http://schemas.microsoft.com/office/drawing/2014/main" id="{1D0BF7C9-D4EE-B146-9B3A-4B4D2578956A}"/>
                </a:ext>
              </a:extLst>
            </p:cNvPr>
            <p:cNvSpPr/>
            <p:nvPr/>
          </p:nvSpPr>
          <p:spPr>
            <a:xfrm>
              <a:off x="1486305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438;p91">
              <a:extLst>
                <a:ext uri="{FF2B5EF4-FFF2-40B4-BE49-F238E27FC236}">
                  <a16:creationId xmlns:a16="http://schemas.microsoft.com/office/drawing/2014/main" id="{EAD588DC-6158-2E48-8643-BFDE5C3C4226}"/>
                </a:ext>
              </a:extLst>
            </p:cNvPr>
            <p:cNvSpPr/>
            <p:nvPr/>
          </p:nvSpPr>
          <p:spPr>
            <a:xfrm>
              <a:off x="1485760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439;p91">
              <a:extLst>
                <a:ext uri="{FF2B5EF4-FFF2-40B4-BE49-F238E27FC236}">
                  <a16:creationId xmlns:a16="http://schemas.microsoft.com/office/drawing/2014/main" id="{95E91926-86EC-9D45-A66A-F048D9D61D7E}"/>
                </a:ext>
              </a:extLst>
            </p:cNvPr>
            <p:cNvSpPr/>
            <p:nvPr/>
          </p:nvSpPr>
          <p:spPr>
            <a:xfrm>
              <a:off x="1486305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440;p91">
              <a:extLst>
                <a:ext uri="{FF2B5EF4-FFF2-40B4-BE49-F238E27FC236}">
                  <a16:creationId xmlns:a16="http://schemas.microsoft.com/office/drawing/2014/main" id="{F3B3962F-5010-2D48-9C92-54FFA56FBB1E}"/>
                </a:ext>
              </a:extLst>
            </p:cNvPr>
            <p:cNvSpPr/>
            <p:nvPr/>
          </p:nvSpPr>
          <p:spPr>
            <a:xfrm>
              <a:off x="1485760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441;p91">
              <a:extLst>
                <a:ext uri="{FF2B5EF4-FFF2-40B4-BE49-F238E27FC236}">
                  <a16:creationId xmlns:a16="http://schemas.microsoft.com/office/drawing/2014/main" id="{6C785913-3776-F946-91CC-D4143B51E1AB}"/>
                </a:ext>
              </a:extLst>
            </p:cNvPr>
            <p:cNvSpPr/>
            <p:nvPr/>
          </p:nvSpPr>
          <p:spPr>
            <a:xfrm>
              <a:off x="1486305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442;p91">
              <a:extLst>
                <a:ext uri="{FF2B5EF4-FFF2-40B4-BE49-F238E27FC236}">
                  <a16:creationId xmlns:a16="http://schemas.microsoft.com/office/drawing/2014/main" id="{727C4342-7453-9848-B9AE-0D1212AE59F6}"/>
                </a:ext>
              </a:extLst>
            </p:cNvPr>
            <p:cNvSpPr/>
            <p:nvPr/>
          </p:nvSpPr>
          <p:spPr>
            <a:xfrm>
              <a:off x="1485760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443;p91">
              <a:extLst>
                <a:ext uri="{FF2B5EF4-FFF2-40B4-BE49-F238E27FC236}">
                  <a16:creationId xmlns:a16="http://schemas.microsoft.com/office/drawing/2014/main" id="{2FF8A45D-C17A-DC4F-8535-11D37DFD2D86}"/>
                </a:ext>
              </a:extLst>
            </p:cNvPr>
            <p:cNvSpPr/>
            <p:nvPr/>
          </p:nvSpPr>
          <p:spPr>
            <a:xfrm>
              <a:off x="1486305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444;p91">
              <a:extLst>
                <a:ext uri="{FF2B5EF4-FFF2-40B4-BE49-F238E27FC236}">
                  <a16:creationId xmlns:a16="http://schemas.microsoft.com/office/drawing/2014/main" id="{B3B485D8-76A9-B747-A5FF-D01E451ABF92}"/>
                </a:ext>
              </a:extLst>
            </p:cNvPr>
            <p:cNvSpPr/>
            <p:nvPr/>
          </p:nvSpPr>
          <p:spPr>
            <a:xfrm>
              <a:off x="1485760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445;p91">
              <a:extLst>
                <a:ext uri="{FF2B5EF4-FFF2-40B4-BE49-F238E27FC236}">
                  <a16:creationId xmlns:a16="http://schemas.microsoft.com/office/drawing/2014/main" id="{1004BA91-813C-8043-AB86-536919A6CFDC}"/>
                </a:ext>
              </a:extLst>
            </p:cNvPr>
            <p:cNvSpPr/>
            <p:nvPr/>
          </p:nvSpPr>
          <p:spPr>
            <a:xfrm>
              <a:off x="1486305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446;p91">
              <a:extLst>
                <a:ext uri="{FF2B5EF4-FFF2-40B4-BE49-F238E27FC236}">
                  <a16:creationId xmlns:a16="http://schemas.microsoft.com/office/drawing/2014/main" id="{0CC50A67-D5A0-F64F-BA62-9133093EF659}"/>
                </a:ext>
              </a:extLst>
            </p:cNvPr>
            <p:cNvSpPr/>
            <p:nvPr/>
          </p:nvSpPr>
          <p:spPr>
            <a:xfrm>
              <a:off x="1485760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447;p91">
              <a:extLst>
                <a:ext uri="{FF2B5EF4-FFF2-40B4-BE49-F238E27FC236}">
                  <a16:creationId xmlns:a16="http://schemas.microsoft.com/office/drawing/2014/main" id="{950B9CAF-2B11-894D-89E1-5A51BE701D7E}"/>
                </a:ext>
              </a:extLst>
            </p:cNvPr>
            <p:cNvSpPr/>
            <p:nvPr/>
          </p:nvSpPr>
          <p:spPr>
            <a:xfrm>
              <a:off x="1486305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448;p91">
              <a:extLst>
                <a:ext uri="{FF2B5EF4-FFF2-40B4-BE49-F238E27FC236}">
                  <a16:creationId xmlns:a16="http://schemas.microsoft.com/office/drawing/2014/main" id="{35BBAB82-6E70-5C42-98BC-D34D12D8D8EF}"/>
                </a:ext>
              </a:extLst>
            </p:cNvPr>
            <p:cNvSpPr/>
            <p:nvPr/>
          </p:nvSpPr>
          <p:spPr>
            <a:xfrm>
              <a:off x="1485760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449;p91">
              <a:extLst>
                <a:ext uri="{FF2B5EF4-FFF2-40B4-BE49-F238E27FC236}">
                  <a16:creationId xmlns:a16="http://schemas.microsoft.com/office/drawing/2014/main" id="{C3A3B08A-07F4-8649-8C75-8967E64A5A70}"/>
                </a:ext>
              </a:extLst>
            </p:cNvPr>
            <p:cNvSpPr/>
            <p:nvPr/>
          </p:nvSpPr>
          <p:spPr>
            <a:xfrm>
              <a:off x="1486305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450;p91">
              <a:extLst>
                <a:ext uri="{FF2B5EF4-FFF2-40B4-BE49-F238E27FC236}">
                  <a16:creationId xmlns:a16="http://schemas.microsoft.com/office/drawing/2014/main" id="{9E371728-2435-EA40-9C36-440801564F75}"/>
                </a:ext>
              </a:extLst>
            </p:cNvPr>
            <p:cNvSpPr/>
            <p:nvPr/>
          </p:nvSpPr>
          <p:spPr>
            <a:xfrm>
              <a:off x="1485760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451;p91">
              <a:extLst>
                <a:ext uri="{FF2B5EF4-FFF2-40B4-BE49-F238E27FC236}">
                  <a16:creationId xmlns:a16="http://schemas.microsoft.com/office/drawing/2014/main" id="{36AE1881-273F-0A47-B556-F4B93E0F74EB}"/>
                </a:ext>
              </a:extLst>
            </p:cNvPr>
            <p:cNvSpPr/>
            <p:nvPr/>
          </p:nvSpPr>
          <p:spPr>
            <a:xfrm>
              <a:off x="1485760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452;p91">
              <a:extLst>
                <a:ext uri="{FF2B5EF4-FFF2-40B4-BE49-F238E27FC236}">
                  <a16:creationId xmlns:a16="http://schemas.microsoft.com/office/drawing/2014/main" id="{249FE1A5-35D1-C54B-B104-256490E51F99}"/>
                </a:ext>
              </a:extLst>
            </p:cNvPr>
            <p:cNvSpPr/>
            <p:nvPr/>
          </p:nvSpPr>
          <p:spPr>
            <a:xfrm>
              <a:off x="1486305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453;p91">
              <a:extLst>
                <a:ext uri="{FF2B5EF4-FFF2-40B4-BE49-F238E27FC236}">
                  <a16:creationId xmlns:a16="http://schemas.microsoft.com/office/drawing/2014/main" id="{423001F6-B123-8C4D-AD5F-4D3A903DA00B}"/>
                </a:ext>
              </a:extLst>
            </p:cNvPr>
            <p:cNvSpPr/>
            <p:nvPr/>
          </p:nvSpPr>
          <p:spPr>
            <a:xfrm>
              <a:off x="143202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454;p91">
              <a:extLst>
                <a:ext uri="{FF2B5EF4-FFF2-40B4-BE49-F238E27FC236}">
                  <a16:creationId xmlns:a16="http://schemas.microsoft.com/office/drawing/2014/main" id="{67B21D9B-20C5-4D45-8EEE-11259BBA5C09}"/>
                </a:ext>
              </a:extLst>
            </p:cNvPr>
            <p:cNvSpPr/>
            <p:nvPr/>
          </p:nvSpPr>
          <p:spPr>
            <a:xfrm>
              <a:off x="143257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455;p91">
              <a:extLst>
                <a:ext uri="{FF2B5EF4-FFF2-40B4-BE49-F238E27FC236}">
                  <a16:creationId xmlns:a16="http://schemas.microsoft.com/office/drawing/2014/main" id="{6BA1F404-5265-4C4E-8C54-CA09966BBD54}"/>
                </a:ext>
              </a:extLst>
            </p:cNvPr>
            <p:cNvSpPr/>
            <p:nvPr/>
          </p:nvSpPr>
          <p:spPr>
            <a:xfrm>
              <a:off x="143202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456;p91">
              <a:extLst>
                <a:ext uri="{FF2B5EF4-FFF2-40B4-BE49-F238E27FC236}">
                  <a16:creationId xmlns:a16="http://schemas.microsoft.com/office/drawing/2014/main" id="{A763826C-E300-4B45-8A17-26ED2406254D}"/>
                </a:ext>
              </a:extLst>
            </p:cNvPr>
            <p:cNvSpPr/>
            <p:nvPr/>
          </p:nvSpPr>
          <p:spPr>
            <a:xfrm>
              <a:off x="143257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457;p91">
              <a:extLst>
                <a:ext uri="{FF2B5EF4-FFF2-40B4-BE49-F238E27FC236}">
                  <a16:creationId xmlns:a16="http://schemas.microsoft.com/office/drawing/2014/main" id="{9D1235D3-B7BC-AC4F-815C-F0454D9D180E}"/>
                </a:ext>
              </a:extLst>
            </p:cNvPr>
            <p:cNvSpPr/>
            <p:nvPr/>
          </p:nvSpPr>
          <p:spPr>
            <a:xfrm>
              <a:off x="143202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458;p91">
              <a:extLst>
                <a:ext uri="{FF2B5EF4-FFF2-40B4-BE49-F238E27FC236}">
                  <a16:creationId xmlns:a16="http://schemas.microsoft.com/office/drawing/2014/main" id="{50177BC7-2DEC-224D-978E-BD98714337DD}"/>
                </a:ext>
              </a:extLst>
            </p:cNvPr>
            <p:cNvSpPr/>
            <p:nvPr/>
          </p:nvSpPr>
          <p:spPr>
            <a:xfrm>
              <a:off x="143202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459;p91">
              <a:extLst>
                <a:ext uri="{FF2B5EF4-FFF2-40B4-BE49-F238E27FC236}">
                  <a16:creationId xmlns:a16="http://schemas.microsoft.com/office/drawing/2014/main" id="{C2805084-E792-624E-BD3E-5F990D490E7A}"/>
                </a:ext>
              </a:extLst>
            </p:cNvPr>
            <p:cNvSpPr/>
            <p:nvPr/>
          </p:nvSpPr>
          <p:spPr>
            <a:xfrm>
              <a:off x="143257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460;p91">
              <a:extLst>
                <a:ext uri="{FF2B5EF4-FFF2-40B4-BE49-F238E27FC236}">
                  <a16:creationId xmlns:a16="http://schemas.microsoft.com/office/drawing/2014/main" id="{01D12608-EEF4-0B49-BF49-A93A9217EEE9}"/>
                </a:ext>
              </a:extLst>
            </p:cNvPr>
            <p:cNvSpPr/>
            <p:nvPr/>
          </p:nvSpPr>
          <p:spPr>
            <a:xfrm>
              <a:off x="143202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461;p91">
              <a:extLst>
                <a:ext uri="{FF2B5EF4-FFF2-40B4-BE49-F238E27FC236}">
                  <a16:creationId xmlns:a16="http://schemas.microsoft.com/office/drawing/2014/main" id="{81AB9599-881C-7042-83E1-1625BBF84261}"/>
                </a:ext>
              </a:extLst>
            </p:cNvPr>
            <p:cNvSpPr/>
            <p:nvPr/>
          </p:nvSpPr>
          <p:spPr>
            <a:xfrm>
              <a:off x="143257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462;p91">
              <a:extLst>
                <a:ext uri="{FF2B5EF4-FFF2-40B4-BE49-F238E27FC236}">
                  <a16:creationId xmlns:a16="http://schemas.microsoft.com/office/drawing/2014/main" id="{69565F77-EC05-8C4F-B968-9C511F3C2E53}"/>
                </a:ext>
              </a:extLst>
            </p:cNvPr>
            <p:cNvSpPr/>
            <p:nvPr/>
          </p:nvSpPr>
          <p:spPr>
            <a:xfrm>
              <a:off x="143202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463;p91">
              <a:extLst>
                <a:ext uri="{FF2B5EF4-FFF2-40B4-BE49-F238E27FC236}">
                  <a16:creationId xmlns:a16="http://schemas.microsoft.com/office/drawing/2014/main" id="{B9E51006-A5E7-124F-B34A-8478148A2D0B}"/>
                </a:ext>
              </a:extLst>
            </p:cNvPr>
            <p:cNvSpPr/>
            <p:nvPr/>
          </p:nvSpPr>
          <p:spPr>
            <a:xfrm>
              <a:off x="143257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464;p91">
              <a:extLst>
                <a:ext uri="{FF2B5EF4-FFF2-40B4-BE49-F238E27FC236}">
                  <a16:creationId xmlns:a16="http://schemas.microsoft.com/office/drawing/2014/main" id="{2E341D70-FABC-AF47-AAC4-315C03AF7AAE}"/>
                </a:ext>
              </a:extLst>
            </p:cNvPr>
            <p:cNvSpPr/>
            <p:nvPr/>
          </p:nvSpPr>
          <p:spPr>
            <a:xfrm>
              <a:off x="143202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465;p91">
              <a:extLst>
                <a:ext uri="{FF2B5EF4-FFF2-40B4-BE49-F238E27FC236}">
                  <a16:creationId xmlns:a16="http://schemas.microsoft.com/office/drawing/2014/main" id="{04C6F412-4B7C-7B43-9CDD-F07A589A0F61}"/>
                </a:ext>
              </a:extLst>
            </p:cNvPr>
            <p:cNvSpPr/>
            <p:nvPr/>
          </p:nvSpPr>
          <p:spPr>
            <a:xfrm>
              <a:off x="143257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466;p91">
              <a:extLst>
                <a:ext uri="{FF2B5EF4-FFF2-40B4-BE49-F238E27FC236}">
                  <a16:creationId xmlns:a16="http://schemas.microsoft.com/office/drawing/2014/main" id="{F4744468-250F-5348-BCEC-E6AFA1F86F81}"/>
                </a:ext>
              </a:extLst>
            </p:cNvPr>
            <p:cNvSpPr/>
            <p:nvPr/>
          </p:nvSpPr>
          <p:spPr>
            <a:xfrm>
              <a:off x="143202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467;p91">
              <a:extLst>
                <a:ext uri="{FF2B5EF4-FFF2-40B4-BE49-F238E27FC236}">
                  <a16:creationId xmlns:a16="http://schemas.microsoft.com/office/drawing/2014/main" id="{72DC8345-52A7-774A-B8DF-CC91CE5F105C}"/>
                </a:ext>
              </a:extLst>
            </p:cNvPr>
            <p:cNvSpPr/>
            <p:nvPr/>
          </p:nvSpPr>
          <p:spPr>
            <a:xfrm>
              <a:off x="143257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468;p91">
              <a:extLst>
                <a:ext uri="{FF2B5EF4-FFF2-40B4-BE49-F238E27FC236}">
                  <a16:creationId xmlns:a16="http://schemas.microsoft.com/office/drawing/2014/main" id="{8181CF4F-3B69-B941-A635-7D1BE771FD7E}"/>
                </a:ext>
              </a:extLst>
            </p:cNvPr>
            <p:cNvSpPr/>
            <p:nvPr/>
          </p:nvSpPr>
          <p:spPr>
            <a:xfrm>
              <a:off x="143202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469;p91">
              <a:extLst>
                <a:ext uri="{FF2B5EF4-FFF2-40B4-BE49-F238E27FC236}">
                  <a16:creationId xmlns:a16="http://schemas.microsoft.com/office/drawing/2014/main" id="{2DBDD9E0-C58D-7941-9D04-1A6E54196790}"/>
                </a:ext>
              </a:extLst>
            </p:cNvPr>
            <p:cNvSpPr/>
            <p:nvPr/>
          </p:nvSpPr>
          <p:spPr>
            <a:xfrm>
              <a:off x="143257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470;p91">
              <a:extLst>
                <a:ext uri="{FF2B5EF4-FFF2-40B4-BE49-F238E27FC236}">
                  <a16:creationId xmlns:a16="http://schemas.microsoft.com/office/drawing/2014/main" id="{B256F69E-DAC8-E648-9401-8FAC8CA59848}"/>
                </a:ext>
              </a:extLst>
            </p:cNvPr>
            <p:cNvSpPr/>
            <p:nvPr/>
          </p:nvSpPr>
          <p:spPr>
            <a:xfrm>
              <a:off x="143202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471;p91">
              <a:extLst>
                <a:ext uri="{FF2B5EF4-FFF2-40B4-BE49-F238E27FC236}">
                  <a16:creationId xmlns:a16="http://schemas.microsoft.com/office/drawing/2014/main" id="{4E599A14-B9DC-D549-9121-0B96627EB417}"/>
                </a:ext>
              </a:extLst>
            </p:cNvPr>
            <p:cNvSpPr/>
            <p:nvPr/>
          </p:nvSpPr>
          <p:spPr>
            <a:xfrm>
              <a:off x="143257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472;p91">
              <a:extLst>
                <a:ext uri="{FF2B5EF4-FFF2-40B4-BE49-F238E27FC236}">
                  <a16:creationId xmlns:a16="http://schemas.microsoft.com/office/drawing/2014/main" id="{7B0BA4FE-F015-DC46-8A16-7A1260089EDF}"/>
                </a:ext>
              </a:extLst>
            </p:cNvPr>
            <p:cNvSpPr/>
            <p:nvPr/>
          </p:nvSpPr>
          <p:spPr>
            <a:xfrm>
              <a:off x="143202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473;p91">
              <a:extLst>
                <a:ext uri="{FF2B5EF4-FFF2-40B4-BE49-F238E27FC236}">
                  <a16:creationId xmlns:a16="http://schemas.microsoft.com/office/drawing/2014/main" id="{A45FEB84-118F-C443-B8BF-44130E58709A}"/>
                </a:ext>
              </a:extLst>
            </p:cNvPr>
            <p:cNvSpPr/>
            <p:nvPr/>
          </p:nvSpPr>
          <p:spPr>
            <a:xfrm>
              <a:off x="143202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474;p91">
              <a:extLst>
                <a:ext uri="{FF2B5EF4-FFF2-40B4-BE49-F238E27FC236}">
                  <a16:creationId xmlns:a16="http://schemas.microsoft.com/office/drawing/2014/main" id="{656F1AA8-6664-7F49-A002-6680AB46BB67}"/>
                </a:ext>
              </a:extLst>
            </p:cNvPr>
            <p:cNvSpPr/>
            <p:nvPr/>
          </p:nvSpPr>
          <p:spPr>
            <a:xfrm>
              <a:off x="143257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475;p91">
              <a:extLst>
                <a:ext uri="{FF2B5EF4-FFF2-40B4-BE49-F238E27FC236}">
                  <a16:creationId xmlns:a16="http://schemas.microsoft.com/office/drawing/2014/main" id="{D42FF0E9-6434-7C4B-A7D3-E78BA0C5B17F}"/>
                </a:ext>
              </a:extLst>
            </p:cNvPr>
            <p:cNvSpPr/>
            <p:nvPr/>
          </p:nvSpPr>
          <p:spPr>
            <a:xfrm>
              <a:off x="1378339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476;p91">
              <a:extLst>
                <a:ext uri="{FF2B5EF4-FFF2-40B4-BE49-F238E27FC236}">
                  <a16:creationId xmlns:a16="http://schemas.microsoft.com/office/drawing/2014/main" id="{E853EBB4-5DB0-074F-8BA8-319A2D80F278}"/>
                </a:ext>
              </a:extLst>
            </p:cNvPr>
            <p:cNvSpPr/>
            <p:nvPr/>
          </p:nvSpPr>
          <p:spPr>
            <a:xfrm>
              <a:off x="1378869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477;p91">
              <a:extLst>
                <a:ext uri="{FF2B5EF4-FFF2-40B4-BE49-F238E27FC236}">
                  <a16:creationId xmlns:a16="http://schemas.microsoft.com/office/drawing/2014/main" id="{CFDDAC79-7724-3742-AAA1-F4FD0CBECEDA}"/>
                </a:ext>
              </a:extLst>
            </p:cNvPr>
            <p:cNvSpPr/>
            <p:nvPr/>
          </p:nvSpPr>
          <p:spPr>
            <a:xfrm>
              <a:off x="1378339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478;p91">
              <a:extLst>
                <a:ext uri="{FF2B5EF4-FFF2-40B4-BE49-F238E27FC236}">
                  <a16:creationId xmlns:a16="http://schemas.microsoft.com/office/drawing/2014/main" id="{87B12CDB-7641-A04C-85E3-E292648D00A7}"/>
                </a:ext>
              </a:extLst>
            </p:cNvPr>
            <p:cNvSpPr/>
            <p:nvPr/>
          </p:nvSpPr>
          <p:spPr>
            <a:xfrm>
              <a:off x="1378869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479;p91">
              <a:extLst>
                <a:ext uri="{FF2B5EF4-FFF2-40B4-BE49-F238E27FC236}">
                  <a16:creationId xmlns:a16="http://schemas.microsoft.com/office/drawing/2014/main" id="{28816274-A288-F442-936A-8F595EF21D8F}"/>
                </a:ext>
              </a:extLst>
            </p:cNvPr>
            <p:cNvSpPr/>
            <p:nvPr/>
          </p:nvSpPr>
          <p:spPr>
            <a:xfrm>
              <a:off x="1378339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480;p91">
              <a:extLst>
                <a:ext uri="{FF2B5EF4-FFF2-40B4-BE49-F238E27FC236}">
                  <a16:creationId xmlns:a16="http://schemas.microsoft.com/office/drawing/2014/main" id="{97B8182F-99FA-CD45-BAA8-82BDB23F951E}"/>
                </a:ext>
              </a:extLst>
            </p:cNvPr>
            <p:cNvSpPr/>
            <p:nvPr/>
          </p:nvSpPr>
          <p:spPr>
            <a:xfrm>
              <a:off x="1378339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481;p91">
              <a:extLst>
                <a:ext uri="{FF2B5EF4-FFF2-40B4-BE49-F238E27FC236}">
                  <a16:creationId xmlns:a16="http://schemas.microsoft.com/office/drawing/2014/main" id="{B58EC40E-9501-1F40-9262-4B214EC59D2E}"/>
                </a:ext>
              </a:extLst>
            </p:cNvPr>
            <p:cNvSpPr/>
            <p:nvPr/>
          </p:nvSpPr>
          <p:spPr>
            <a:xfrm>
              <a:off x="1378869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482;p91">
              <a:extLst>
                <a:ext uri="{FF2B5EF4-FFF2-40B4-BE49-F238E27FC236}">
                  <a16:creationId xmlns:a16="http://schemas.microsoft.com/office/drawing/2014/main" id="{822C308E-B5C3-4E45-B108-F378CF6B3F5E}"/>
                </a:ext>
              </a:extLst>
            </p:cNvPr>
            <p:cNvSpPr/>
            <p:nvPr/>
          </p:nvSpPr>
          <p:spPr>
            <a:xfrm>
              <a:off x="1378339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483;p91">
              <a:extLst>
                <a:ext uri="{FF2B5EF4-FFF2-40B4-BE49-F238E27FC236}">
                  <a16:creationId xmlns:a16="http://schemas.microsoft.com/office/drawing/2014/main" id="{35E897C2-6B33-3940-ABBD-694A6B80AD35}"/>
                </a:ext>
              </a:extLst>
            </p:cNvPr>
            <p:cNvSpPr/>
            <p:nvPr/>
          </p:nvSpPr>
          <p:spPr>
            <a:xfrm>
              <a:off x="1378869" y="420091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484;p91">
              <a:extLst>
                <a:ext uri="{FF2B5EF4-FFF2-40B4-BE49-F238E27FC236}">
                  <a16:creationId xmlns:a16="http://schemas.microsoft.com/office/drawing/2014/main" id="{E678DB5C-94B4-6941-A949-6900FA0DA699}"/>
                </a:ext>
              </a:extLst>
            </p:cNvPr>
            <p:cNvSpPr/>
            <p:nvPr/>
          </p:nvSpPr>
          <p:spPr>
            <a:xfrm>
              <a:off x="1378339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485;p91">
              <a:extLst>
                <a:ext uri="{FF2B5EF4-FFF2-40B4-BE49-F238E27FC236}">
                  <a16:creationId xmlns:a16="http://schemas.microsoft.com/office/drawing/2014/main" id="{93195EF8-EF63-8C43-A56C-8C2AFA3C9759}"/>
                </a:ext>
              </a:extLst>
            </p:cNvPr>
            <p:cNvSpPr/>
            <p:nvPr/>
          </p:nvSpPr>
          <p:spPr>
            <a:xfrm>
              <a:off x="1378869" y="414717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486;p91">
              <a:extLst>
                <a:ext uri="{FF2B5EF4-FFF2-40B4-BE49-F238E27FC236}">
                  <a16:creationId xmlns:a16="http://schemas.microsoft.com/office/drawing/2014/main" id="{960DFDB5-8854-DC43-A40A-E84BC1323E36}"/>
                </a:ext>
              </a:extLst>
            </p:cNvPr>
            <p:cNvSpPr/>
            <p:nvPr/>
          </p:nvSpPr>
          <p:spPr>
            <a:xfrm>
              <a:off x="1378339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487;p91">
              <a:extLst>
                <a:ext uri="{FF2B5EF4-FFF2-40B4-BE49-F238E27FC236}">
                  <a16:creationId xmlns:a16="http://schemas.microsoft.com/office/drawing/2014/main" id="{06466948-CC0B-B542-A6C9-CA41C0826EF7}"/>
                </a:ext>
              </a:extLst>
            </p:cNvPr>
            <p:cNvSpPr/>
            <p:nvPr/>
          </p:nvSpPr>
          <p:spPr>
            <a:xfrm>
              <a:off x="1378869" y="409347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488;p91">
              <a:extLst>
                <a:ext uri="{FF2B5EF4-FFF2-40B4-BE49-F238E27FC236}">
                  <a16:creationId xmlns:a16="http://schemas.microsoft.com/office/drawing/2014/main" id="{27F1C43A-0300-B74D-8C84-A5AC1DC62324}"/>
                </a:ext>
              </a:extLst>
            </p:cNvPr>
            <p:cNvSpPr/>
            <p:nvPr/>
          </p:nvSpPr>
          <p:spPr>
            <a:xfrm>
              <a:off x="1378339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489;p91">
              <a:extLst>
                <a:ext uri="{FF2B5EF4-FFF2-40B4-BE49-F238E27FC236}">
                  <a16:creationId xmlns:a16="http://schemas.microsoft.com/office/drawing/2014/main" id="{97E25559-A3EB-7A49-B877-7DD627AA63CF}"/>
                </a:ext>
              </a:extLst>
            </p:cNvPr>
            <p:cNvSpPr/>
            <p:nvPr/>
          </p:nvSpPr>
          <p:spPr>
            <a:xfrm>
              <a:off x="1378869" y="403974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490;p91">
              <a:extLst>
                <a:ext uri="{FF2B5EF4-FFF2-40B4-BE49-F238E27FC236}">
                  <a16:creationId xmlns:a16="http://schemas.microsoft.com/office/drawing/2014/main" id="{E334D767-5478-F04D-849F-1963E04F2A64}"/>
                </a:ext>
              </a:extLst>
            </p:cNvPr>
            <p:cNvSpPr/>
            <p:nvPr/>
          </p:nvSpPr>
          <p:spPr>
            <a:xfrm>
              <a:off x="1378339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491;p91">
              <a:extLst>
                <a:ext uri="{FF2B5EF4-FFF2-40B4-BE49-F238E27FC236}">
                  <a16:creationId xmlns:a16="http://schemas.microsoft.com/office/drawing/2014/main" id="{47830E60-1C3A-D84D-926D-BFF444FFDFE7}"/>
                </a:ext>
              </a:extLst>
            </p:cNvPr>
            <p:cNvSpPr/>
            <p:nvPr/>
          </p:nvSpPr>
          <p:spPr>
            <a:xfrm>
              <a:off x="1378869" y="398600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492;p91">
              <a:extLst>
                <a:ext uri="{FF2B5EF4-FFF2-40B4-BE49-F238E27FC236}">
                  <a16:creationId xmlns:a16="http://schemas.microsoft.com/office/drawing/2014/main" id="{BE7D9951-7BB1-5D4F-A9E5-18E7E0C25C77}"/>
                </a:ext>
              </a:extLst>
            </p:cNvPr>
            <p:cNvSpPr/>
            <p:nvPr/>
          </p:nvSpPr>
          <p:spPr>
            <a:xfrm>
              <a:off x="1378339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493;p91">
              <a:extLst>
                <a:ext uri="{FF2B5EF4-FFF2-40B4-BE49-F238E27FC236}">
                  <a16:creationId xmlns:a16="http://schemas.microsoft.com/office/drawing/2014/main" id="{9BD4CB61-DBE5-D74E-8BC5-38B29FE51C1C}"/>
                </a:ext>
              </a:extLst>
            </p:cNvPr>
            <p:cNvSpPr/>
            <p:nvPr/>
          </p:nvSpPr>
          <p:spPr>
            <a:xfrm>
              <a:off x="1378869" y="393232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494;p91">
              <a:extLst>
                <a:ext uri="{FF2B5EF4-FFF2-40B4-BE49-F238E27FC236}">
                  <a16:creationId xmlns:a16="http://schemas.microsoft.com/office/drawing/2014/main" id="{5C101DF3-45E3-974E-8A22-AAFB2CF7161A}"/>
                </a:ext>
              </a:extLst>
            </p:cNvPr>
            <p:cNvSpPr/>
            <p:nvPr/>
          </p:nvSpPr>
          <p:spPr>
            <a:xfrm>
              <a:off x="1378339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495;p91">
              <a:extLst>
                <a:ext uri="{FF2B5EF4-FFF2-40B4-BE49-F238E27FC236}">
                  <a16:creationId xmlns:a16="http://schemas.microsoft.com/office/drawing/2014/main" id="{1642DD20-511D-BA4D-B3C5-9546EDE13834}"/>
                </a:ext>
              </a:extLst>
            </p:cNvPr>
            <p:cNvSpPr/>
            <p:nvPr/>
          </p:nvSpPr>
          <p:spPr>
            <a:xfrm>
              <a:off x="1378339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496;p91">
              <a:extLst>
                <a:ext uri="{FF2B5EF4-FFF2-40B4-BE49-F238E27FC236}">
                  <a16:creationId xmlns:a16="http://schemas.microsoft.com/office/drawing/2014/main" id="{991229FA-EB7A-0640-A8B5-EE689E8C898C}"/>
                </a:ext>
              </a:extLst>
            </p:cNvPr>
            <p:cNvSpPr/>
            <p:nvPr/>
          </p:nvSpPr>
          <p:spPr>
            <a:xfrm>
              <a:off x="1378869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497;p91">
              <a:extLst>
                <a:ext uri="{FF2B5EF4-FFF2-40B4-BE49-F238E27FC236}">
                  <a16:creationId xmlns:a16="http://schemas.microsoft.com/office/drawing/2014/main" id="{DFA88085-15FC-7E44-AA6E-09AD6A874CE2}"/>
                </a:ext>
              </a:extLst>
            </p:cNvPr>
            <p:cNvSpPr/>
            <p:nvPr/>
          </p:nvSpPr>
          <p:spPr>
            <a:xfrm>
              <a:off x="1324590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498;p91">
              <a:extLst>
                <a:ext uri="{FF2B5EF4-FFF2-40B4-BE49-F238E27FC236}">
                  <a16:creationId xmlns:a16="http://schemas.microsoft.com/office/drawing/2014/main" id="{BA413C3E-290C-6848-97DB-8FD752CC41A5}"/>
                </a:ext>
              </a:extLst>
            </p:cNvPr>
            <p:cNvSpPr/>
            <p:nvPr/>
          </p:nvSpPr>
          <p:spPr>
            <a:xfrm>
              <a:off x="1325135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499;p91">
              <a:extLst>
                <a:ext uri="{FF2B5EF4-FFF2-40B4-BE49-F238E27FC236}">
                  <a16:creationId xmlns:a16="http://schemas.microsoft.com/office/drawing/2014/main" id="{01423941-1D96-EC49-B21A-0D8FF75D58B1}"/>
                </a:ext>
              </a:extLst>
            </p:cNvPr>
            <p:cNvSpPr/>
            <p:nvPr/>
          </p:nvSpPr>
          <p:spPr>
            <a:xfrm>
              <a:off x="1324590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500;p91">
              <a:extLst>
                <a:ext uri="{FF2B5EF4-FFF2-40B4-BE49-F238E27FC236}">
                  <a16:creationId xmlns:a16="http://schemas.microsoft.com/office/drawing/2014/main" id="{B8DECEA6-0DDA-1C42-9E91-E94619031571}"/>
                </a:ext>
              </a:extLst>
            </p:cNvPr>
            <p:cNvSpPr/>
            <p:nvPr/>
          </p:nvSpPr>
          <p:spPr>
            <a:xfrm>
              <a:off x="1325135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501;p91">
              <a:extLst>
                <a:ext uri="{FF2B5EF4-FFF2-40B4-BE49-F238E27FC236}">
                  <a16:creationId xmlns:a16="http://schemas.microsoft.com/office/drawing/2014/main" id="{C4D54EC6-8D57-534F-9690-4BC8201F35C5}"/>
                </a:ext>
              </a:extLst>
            </p:cNvPr>
            <p:cNvSpPr/>
            <p:nvPr/>
          </p:nvSpPr>
          <p:spPr>
            <a:xfrm>
              <a:off x="1324590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502;p91">
              <a:extLst>
                <a:ext uri="{FF2B5EF4-FFF2-40B4-BE49-F238E27FC236}">
                  <a16:creationId xmlns:a16="http://schemas.microsoft.com/office/drawing/2014/main" id="{6A9E4C9D-B61E-A249-9315-F603F618808E}"/>
                </a:ext>
              </a:extLst>
            </p:cNvPr>
            <p:cNvSpPr/>
            <p:nvPr/>
          </p:nvSpPr>
          <p:spPr>
            <a:xfrm>
              <a:off x="1325135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503;p91">
              <a:extLst>
                <a:ext uri="{FF2B5EF4-FFF2-40B4-BE49-F238E27FC236}">
                  <a16:creationId xmlns:a16="http://schemas.microsoft.com/office/drawing/2014/main" id="{F99C66C2-2F01-BD45-9988-E5965EF7ACEF}"/>
                </a:ext>
              </a:extLst>
            </p:cNvPr>
            <p:cNvSpPr/>
            <p:nvPr/>
          </p:nvSpPr>
          <p:spPr>
            <a:xfrm>
              <a:off x="1324590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504;p91">
              <a:extLst>
                <a:ext uri="{FF2B5EF4-FFF2-40B4-BE49-F238E27FC236}">
                  <a16:creationId xmlns:a16="http://schemas.microsoft.com/office/drawing/2014/main" id="{AB521568-7E8C-1541-BA68-5063DB3C4151}"/>
                </a:ext>
              </a:extLst>
            </p:cNvPr>
            <p:cNvSpPr/>
            <p:nvPr/>
          </p:nvSpPr>
          <p:spPr>
            <a:xfrm>
              <a:off x="1324590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505;p91">
              <a:extLst>
                <a:ext uri="{FF2B5EF4-FFF2-40B4-BE49-F238E27FC236}">
                  <a16:creationId xmlns:a16="http://schemas.microsoft.com/office/drawing/2014/main" id="{AEE42090-EDD1-C648-987C-9AC7163CD329}"/>
                </a:ext>
              </a:extLst>
            </p:cNvPr>
            <p:cNvSpPr/>
            <p:nvPr/>
          </p:nvSpPr>
          <p:spPr>
            <a:xfrm>
              <a:off x="1324590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506;p91">
              <a:extLst>
                <a:ext uri="{FF2B5EF4-FFF2-40B4-BE49-F238E27FC236}">
                  <a16:creationId xmlns:a16="http://schemas.microsoft.com/office/drawing/2014/main" id="{D9515CFE-764B-CB4D-BB21-58E48856051D}"/>
                </a:ext>
              </a:extLst>
            </p:cNvPr>
            <p:cNvSpPr/>
            <p:nvPr/>
          </p:nvSpPr>
          <p:spPr>
            <a:xfrm>
              <a:off x="1324590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507;p91">
              <a:extLst>
                <a:ext uri="{FF2B5EF4-FFF2-40B4-BE49-F238E27FC236}">
                  <a16:creationId xmlns:a16="http://schemas.microsoft.com/office/drawing/2014/main" id="{370CE0D7-C4D6-394C-9E34-3ACEDA9C05C8}"/>
                </a:ext>
              </a:extLst>
            </p:cNvPr>
            <p:cNvSpPr/>
            <p:nvPr/>
          </p:nvSpPr>
          <p:spPr>
            <a:xfrm>
              <a:off x="1324590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508;p91">
              <a:extLst>
                <a:ext uri="{FF2B5EF4-FFF2-40B4-BE49-F238E27FC236}">
                  <a16:creationId xmlns:a16="http://schemas.microsoft.com/office/drawing/2014/main" id="{EB9F5D5B-1968-6448-9576-A99195D2B1DD}"/>
                </a:ext>
              </a:extLst>
            </p:cNvPr>
            <p:cNvSpPr/>
            <p:nvPr/>
          </p:nvSpPr>
          <p:spPr>
            <a:xfrm>
              <a:off x="1324590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509;p91">
              <a:extLst>
                <a:ext uri="{FF2B5EF4-FFF2-40B4-BE49-F238E27FC236}">
                  <a16:creationId xmlns:a16="http://schemas.microsoft.com/office/drawing/2014/main" id="{B584ED66-7D16-B54A-BC4E-69322B7FBBE8}"/>
                </a:ext>
              </a:extLst>
            </p:cNvPr>
            <p:cNvSpPr/>
            <p:nvPr/>
          </p:nvSpPr>
          <p:spPr>
            <a:xfrm>
              <a:off x="1324590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510;p91">
              <a:extLst>
                <a:ext uri="{FF2B5EF4-FFF2-40B4-BE49-F238E27FC236}">
                  <a16:creationId xmlns:a16="http://schemas.microsoft.com/office/drawing/2014/main" id="{7887A092-B34B-7F4F-A13D-909508165B78}"/>
                </a:ext>
              </a:extLst>
            </p:cNvPr>
            <p:cNvSpPr/>
            <p:nvPr/>
          </p:nvSpPr>
          <p:spPr>
            <a:xfrm>
              <a:off x="1324590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511;p91">
              <a:extLst>
                <a:ext uri="{FF2B5EF4-FFF2-40B4-BE49-F238E27FC236}">
                  <a16:creationId xmlns:a16="http://schemas.microsoft.com/office/drawing/2014/main" id="{8FD3A2EC-1460-4141-A340-233A55C7D9A0}"/>
                </a:ext>
              </a:extLst>
            </p:cNvPr>
            <p:cNvSpPr/>
            <p:nvPr/>
          </p:nvSpPr>
          <p:spPr>
            <a:xfrm>
              <a:off x="1325135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512;p91">
              <a:extLst>
                <a:ext uri="{FF2B5EF4-FFF2-40B4-BE49-F238E27FC236}">
                  <a16:creationId xmlns:a16="http://schemas.microsoft.com/office/drawing/2014/main" id="{FB8AFF9A-687F-6742-8904-5C52123C98B8}"/>
                </a:ext>
              </a:extLst>
            </p:cNvPr>
            <p:cNvSpPr/>
            <p:nvPr/>
          </p:nvSpPr>
          <p:spPr>
            <a:xfrm>
              <a:off x="1324590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513;p91">
              <a:extLst>
                <a:ext uri="{FF2B5EF4-FFF2-40B4-BE49-F238E27FC236}">
                  <a16:creationId xmlns:a16="http://schemas.microsoft.com/office/drawing/2014/main" id="{91C22280-54B5-5A40-9195-10A97A017AA9}"/>
                </a:ext>
              </a:extLst>
            </p:cNvPr>
            <p:cNvSpPr/>
            <p:nvPr/>
          </p:nvSpPr>
          <p:spPr>
            <a:xfrm>
              <a:off x="1325135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514;p91">
              <a:extLst>
                <a:ext uri="{FF2B5EF4-FFF2-40B4-BE49-F238E27FC236}">
                  <a16:creationId xmlns:a16="http://schemas.microsoft.com/office/drawing/2014/main" id="{26A0EACF-420D-394B-B45F-29FE071C2548}"/>
                </a:ext>
              </a:extLst>
            </p:cNvPr>
            <p:cNvSpPr/>
            <p:nvPr/>
          </p:nvSpPr>
          <p:spPr>
            <a:xfrm>
              <a:off x="1270856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515;p91">
              <a:extLst>
                <a:ext uri="{FF2B5EF4-FFF2-40B4-BE49-F238E27FC236}">
                  <a16:creationId xmlns:a16="http://schemas.microsoft.com/office/drawing/2014/main" id="{7C536E88-9A0C-A646-B40B-AA73305161FD}"/>
                </a:ext>
              </a:extLst>
            </p:cNvPr>
            <p:cNvSpPr/>
            <p:nvPr/>
          </p:nvSpPr>
          <p:spPr>
            <a:xfrm>
              <a:off x="1270856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516;p91">
              <a:extLst>
                <a:ext uri="{FF2B5EF4-FFF2-40B4-BE49-F238E27FC236}">
                  <a16:creationId xmlns:a16="http://schemas.microsoft.com/office/drawing/2014/main" id="{5873A09C-02B3-F544-9ADF-1A730FAC3B11}"/>
                </a:ext>
              </a:extLst>
            </p:cNvPr>
            <p:cNvSpPr/>
            <p:nvPr/>
          </p:nvSpPr>
          <p:spPr>
            <a:xfrm>
              <a:off x="1271401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517;p91">
              <a:extLst>
                <a:ext uri="{FF2B5EF4-FFF2-40B4-BE49-F238E27FC236}">
                  <a16:creationId xmlns:a16="http://schemas.microsoft.com/office/drawing/2014/main" id="{B8CF9E3C-6252-6745-BE7B-F19C46A32D4C}"/>
                </a:ext>
              </a:extLst>
            </p:cNvPr>
            <p:cNvSpPr/>
            <p:nvPr/>
          </p:nvSpPr>
          <p:spPr>
            <a:xfrm>
              <a:off x="1270856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518;p91">
              <a:extLst>
                <a:ext uri="{FF2B5EF4-FFF2-40B4-BE49-F238E27FC236}">
                  <a16:creationId xmlns:a16="http://schemas.microsoft.com/office/drawing/2014/main" id="{857ABB8B-A476-F94D-B019-C2B8BF890D8E}"/>
                </a:ext>
              </a:extLst>
            </p:cNvPr>
            <p:cNvSpPr/>
            <p:nvPr/>
          </p:nvSpPr>
          <p:spPr>
            <a:xfrm>
              <a:off x="1271401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519;p91">
              <a:extLst>
                <a:ext uri="{FF2B5EF4-FFF2-40B4-BE49-F238E27FC236}">
                  <a16:creationId xmlns:a16="http://schemas.microsoft.com/office/drawing/2014/main" id="{AAEADD75-441C-B140-8AD5-8543F9EBD240}"/>
                </a:ext>
              </a:extLst>
            </p:cNvPr>
            <p:cNvSpPr/>
            <p:nvPr/>
          </p:nvSpPr>
          <p:spPr>
            <a:xfrm>
              <a:off x="1270856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520;p91">
              <a:extLst>
                <a:ext uri="{FF2B5EF4-FFF2-40B4-BE49-F238E27FC236}">
                  <a16:creationId xmlns:a16="http://schemas.microsoft.com/office/drawing/2014/main" id="{7AD87666-FA7D-DF45-8A3C-A4AAC1AAC821}"/>
                </a:ext>
              </a:extLst>
            </p:cNvPr>
            <p:cNvSpPr/>
            <p:nvPr/>
          </p:nvSpPr>
          <p:spPr>
            <a:xfrm>
              <a:off x="1271401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521;p91">
              <a:extLst>
                <a:ext uri="{FF2B5EF4-FFF2-40B4-BE49-F238E27FC236}">
                  <a16:creationId xmlns:a16="http://schemas.microsoft.com/office/drawing/2014/main" id="{B5B0D12B-F146-A54A-AB56-D336B821D297}"/>
                </a:ext>
              </a:extLst>
            </p:cNvPr>
            <p:cNvSpPr/>
            <p:nvPr/>
          </p:nvSpPr>
          <p:spPr>
            <a:xfrm>
              <a:off x="1270856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522;p91">
              <a:extLst>
                <a:ext uri="{FF2B5EF4-FFF2-40B4-BE49-F238E27FC236}">
                  <a16:creationId xmlns:a16="http://schemas.microsoft.com/office/drawing/2014/main" id="{FEB8B2A8-3E6E-5A45-A480-FA855EC74F61}"/>
                </a:ext>
              </a:extLst>
            </p:cNvPr>
            <p:cNvSpPr/>
            <p:nvPr/>
          </p:nvSpPr>
          <p:spPr>
            <a:xfrm>
              <a:off x="1271401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523;p91">
              <a:extLst>
                <a:ext uri="{FF2B5EF4-FFF2-40B4-BE49-F238E27FC236}">
                  <a16:creationId xmlns:a16="http://schemas.microsoft.com/office/drawing/2014/main" id="{2883F039-DB37-9E40-AE45-5C0AAD478B8F}"/>
                </a:ext>
              </a:extLst>
            </p:cNvPr>
            <p:cNvSpPr/>
            <p:nvPr/>
          </p:nvSpPr>
          <p:spPr>
            <a:xfrm>
              <a:off x="1270856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524;p91">
              <a:extLst>
                <a:ext uri="{FF2B5EF4-FFF2-40B4-BE49-F238E27FC236}">
                  <a16:creationId xmlns:a16="http://schemas.microsoft.com/office/drawing/2014/main" id="{57E68251-23C8-8945-922F-BA90E70954B5}"/>
                </a:ext>
              </a:extLst>
            </p:cNvPr>
            <p:cNvSpPr/>
            <p:nvPr/>
          </p:nvSpPr>
          <p:spPr>
            <a:xfrm>
              <a:off x="1271401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525;p91">
              <a:extLst>
                <a:ext uri="{FF2B5EF4-FFF2-40B4-BE49-F238E27FC236}">
                  <a16:creationId xmlns:a16="http://schemas.microsoft.com/office/drawing/2014/main" id="{1D3AA382-88EB-B640-A1C1-2200962803C6}"/>
                </a:ext>
              </a:extLst>
            </p:cNvPr>
            <p:cNvSpPr/>
            <p:nvPr/>
          </p:nvSpPr>
          <p:spPr>
            <a:xfrm>
              <a:off x="1270856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526;p91">
              <a:extLst>
                <a:ext uri="{FF2B5EF4-FFF2-40B4-BE49-F238E27FC236}">
                  <a16:creationId xmlns:a16="http://schemas.microsoft.com/office/drawing/2014/main" id="{CD0299D6-635C-2547-8397-AEBDCC1A1E06}"/>
                </a:ext>
              </a:extLst>
            </p:cNvPr>
            <p:cNvSpPr/>
            <p:nvPr/>
          </p:nvSpPr>
          <p:spPr>
            <a:xfrm>
              <a:off x="1271401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527;p91">
              <a:extLst>
                <a:ext uri="{FF2B5EF4-FFF2-40B4-BE49-F238E27FC236}">
                  <a16:creationId xmlns:a16="http://schemas.microsoft.com/office/drawing/2014/main" id="{FDDB5061-AA31-A04B-9D52-16BF0E65B42B}"/>
                </a:ext>
              </a:extLst>
            </p:cNvPr>
            <p:cNvSpPr/>
            <p:nvPr/>
          </p:nvSpPr>
          <p:spPr>
            <a:xfrm>
              <a:off x="1270856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528;p91">
              <a:extLst>
                <a:ext uri="{FF2B5EF4-FFF2-40B4-BE49-F238E27FC236}">
                  <a16:creationId xmlns:a16="http://schemas.microsoft.com/office/drawing/2014/main" id="{DE180F38-11B1-BD42-84DE-E2C2FF5A3869}"/>
                </a:ext>
              </a:extLst>
            </p:cNvPr>
            <p:cNvSpPr/>
            <p:nvPr/>
          </p:nvSpPr>
          <p:spPr>
            <a:xfrm>
              <a:off x="1271401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529;p91">
              <a:extLst>
                <a:ext uri="{FF2B5EF4-FFF2-40B4-BE49-F238E27FC236}">
                  <a16:creationId xmlns:a16="http://schemas.microsoft.com/office/drawing/2014/main" id="{83DADCC6-F571-9840-A5B8-7B025B911000}"/>
                </a:ext>
              </a:extLst>
            </p:cNvPr>
            <p:cNvSpPr/>
            <p:nvPr/>
          </p:nvSpPr>
          <p:spPr>
            <a:xfrm>
              <a:off x="1270856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530;p91">
              <a:extLst>
                <a:ext uri="{FF2B5EF4-FFF2-40B4-BE49-F238E27FC236}">
                  <a16:creationId xmlns:a16="http://schemas.microsoft.com/office/drawing/2014/main" id="{FAF6B053-8843-7941-9E9A-9A1BB8B39B94}"/>
                </a:ext>
              </a:extLst>
            </p:cNvPr>
            <p:cNvSpPr/>
            <p:nvPr/>
          </p:nvSpPr>
          <p:spPr>
            <a:xfrm>
              <a:off x="1271401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531;p91">
              <a:extLst>
                <a:ext uri="{FF2B5EF4-FFF2-40B4-BE49-F238E27FC236}">
                  <a16:creationId xmlns:a16="http://schemas.microsoft.com/office/drawing/2014/main" id="{4ED5291C-D0A9-3745-8F07-89156522088B}"/>
                </a:ext>
              </a:extLst>
            </p:cNvPr>
            <p:cNvSpPr/>
            <p:nvPr/>
          </p:nvSpPr>
          <p:spPr>
            <a:xfrm>
              <a:off x="1270856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532;p91">
              <a:extLst>
                <a:ext uri="{FF2B5EF4-FFF2-40B4-BE49-F238E27FC236}">
                  <a16:creationId xmlns:a16="http://schemas.microsoft.com/office/drawing/2014/main" id="{8F62B155-54DB-F44D-8DED-370AC2D41FC7}"/>
                </a:ext>
              </a:extLst>
            </p:cNvPr>
            <p:cNvSpPr/>
            <p:nvPr/>
          </p:nvSpPr>
          <p:spPr>
            <a:xfrm>
              <a:off x="1271401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533;p91">
              <a:extLst>
                <a:ext uri="{FF2B5EF4-FFF2-40B4-BE49-F238E27FC236}">
                  <a16:creationId xmlns:a16="http://schemas.microsoft.com/office/drawing/2014/main" id="{6EBF236A-27B5-A640-942F-3718D9CB3C87}"/>
                </a:ext>
              </a:extLst>
            </p:cNvPr>
            <p:cNvSpPr/>
            <p:nvPr/>
          </p:nvSpPr>
          <p:spPr>
            <a:xfrm>
              <a:off x="1270856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534;p91">
              <a:extLst>
                <a:ext uri="{FF2B5EF4-FFF2-40B4-BE49-F238E27FC236}">
                  <a16:creationId xmlns:a16="http://schemas.microsoft.com/office/drawing/2014/main" id="{18298AD7-3DD5-0A44-982D-B903004F76D7}"/>
                </a:ext>
              </a:extLst>
            </p:cNvPr>
            <p:cNvSpPr/>
            <p:nvPr/>
          </p:nvSpPr>
          <p:spPr>
            <a:xfrm>
              <a:off x="1271401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535;p91">
              <a:extLst>
                <a:ext uri="{FF2B5EF4-FFF2-40B4-BE49-F238E27FC236}">
                  <a16:creationId xmlns:a16="http://schemas.microsoft.com/office/drawing/2014/main" id="{0AB9ADD8-4EA8-CA4B-9B2A-68FEA90D6E18}"/>
                </a:ext>
              </a:extLst>
            </p:cNvPr>
            <p:cNvSpPr/>
            <p:nvPr/>
          </p:nvSpPr>
          <p:spPr>
            <a:xfrm>
              <a:off x="1270856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536;p91">
              <a:extLst>
                <a:ext uri="{FF2B5EF4-FFF2-40B4-BE49-F238E27FC236}">
                  <a16:creationId xmlns:a16="http://schemas.microsoft.com/office/drawing/2014/main" id="{7C944DAC-3497-3A43-A93B-BCA2CFB0C557}"/>
                </a:ext>
              </a:extLst>
            </p:cNvPr>
            <p:cNvSpPr/>
            <p:nvPr/>
          </p:nvSpPr>
          <p:spPr>
            <a:xfrm>
              <a:off x="1271401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2" name="Google Shape;8537;p91">
              <a:extLst>
                <a:ext uri="{FF2B5EF4-FFF2-40B4-BE49-F238E27FC236}">
                  <a16:creationId xmlns:a16="http://schemas.microsoft.com/office/drawing/2014/main" id="{1B6F80C1-A2DF-4D4D-B651-8AA5D5E55A25}"/>
                </a:ext>
              </a:extLst>
            </p:cNvPr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1083" name="Google Shape;8538;p91">
                <a:extLst>
                  <a:ext uri="{FF2B5EF4-FFF2-40B4-BE49-F238E27FC236}">
                    <a16:creationId xmlns:a16="http://schemas.microsoft.com/office/drawing/2014/main" id="{9F76CC50-C790-D24B-88D5-383F0B0B133B}"/>
                  </a:ext>
                </a:extLst>
              </p:cNvPr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8539;p91">
                <a:extLst>
                  <a:ext uri="{FF2B5EF4-FFF2-40B4-BE49-F238E27FC236}">
                    <a16:creationId xmlns:a16="http://schemas.microsoft.com/office/drawing/2014/main" id="{D35991FE-D39E-7F4D-B19A-BBF758C2AB60}"/>
                  </a:ext>
                </a:extLst>
              </p:cNvPr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8540;p91">
                <a:extLst>
                  <a:ext uri="{FF2B5EF4-FFF2-40B4-BE49-F238E27FC236}">
                    <a16:creationId xmlns:a16="http://schemas.microsoft.com/office/drawing/2014/main" id="{5083F73D-EB4B-0147-91E3-D8EC3D39E068}"/>
                  </a:ext>
                </a:extLst>
              </p:cNvPr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8541;p91">
                <a:extLst>
                  <a:ext uri="{FF2B5EF4-FFF2-40B4-BE49-F238E27FC236}">
                    <a16:creationId xmlns:a16="http://schemas.microsoft.com/office/drawing/2014/main" id="{F2A47646-2A79-EB49-BF7B-4E291EAB06F5}"/>
                  </a:ext>
                </a:extLst>
              </p:cNvPr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8542;p91">
                <a:extLst>
                  <a:ext uri="{FF2B5EF4-FFF2-40B4-BE49-F238E27FC236}">
                    <a16:creationId xmlns:a16="http://schemas.microsoft.com/office/drawing/2014/main" id="{0270D639-5F3D-5343-BFA6-39D23C8D709C}"/>
                  </a:ext>
                </a:extLst>
              </p:cNvPr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8543;p91">
                <a:extLst>
                  <a:ext uri="{FF2B5EF4-FFF2-40B4-BE49-F238E27FC236}">
                    <a16:creationId xmlns:a16="http://schemas.microsoft.com/office/drawing/2014/main" id="{06899060-6989-494A-ADF1-828D8C7B24E7}"/>
                  </a:ext>
                </a:extLst>
              </p:cNvPr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8544;p91">
                <a:extLst>
                  <a:ext uri="{FF2B5EF4-FFF2-40B4-BE49-F238E27FC236}">
                    <a16:creationId xmlns:a16="http://schemas.microsoft.com/office/drawing/2014/main" id="{9BDDBD58-2A6B-2E49-A091-F87F2A84B655}"/>
                  </a:ext>
                </a:extLst>
              </p:cNvPr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8545;p91">
                <a:extLst>
                  <a:ext uri="{FF2B5EF4-FFF2-40B4-BE49-F238E27FC236}">
                    <a16:creationId xmlns:a16="http://schemas.microsoft.com/office/drawing/2014/main" id="{7AFD349C-6708-6C40-947B-D8BE8047A2B1}"/>
                  </a:ext>
                </a:extLst>
              </p:cNvPr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8546;p91">
                <a:extLst>
                  <a:ext uri="{FF2B5EF4-FFF2-40B4-BE49-F238E27FC236}">
                    <a16:creationId xmlns:a16="http://schemas.microsoft.com/office/drawing/2014/main" id="{215C24FF-DD6A-7B48-AD2F-1F8B9C9D8205}"/>
                  </a:ext>
                </a:extLst>
              </p:cNvPr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8547;p91">
                <a:extLst>
                  <a:ext uri="{FF2B5EF4-FFF2-40B4-BE49-F238E27FC236}">
                    <a16:creationId xmlns:a16="http://schemas.microsoft.com/office/drawing/2014/main" id="{BF35198D-BFCD-624C-88B5-E38E863516BD}"/>
                  </a:ext>
                </a:extLst>
              </p:cNvPr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8548;p91">
                <a:extLst>
                  <a:ext uri="{FF2B5EF4-FFF2-40B4-BE49-F238E27FC236}">
                    <a16:creationId xmlns:a16="http://schemas.microsoft.com/office/drawing/2014/main" id="{47345ED8-1495-D343-8539-9FD1D782C8CF}"/>
                  </a:ext>
                </a:extLst>
              </p:cNvPr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8549;p91">
                <a:extLst>
                  <a:ext uri="{FF2B5EF4-FFF2-40B4-BE49-F238E27FC236}">
                    <a16:creationId xmlns:a16="http://schemas.microsoft.com/office/drawing/2014/main" id="{97C338A3-4835-2B4D-8EAD-2EB4AB625280}"/>
                  </a:ext>
                </a:extLst>
              </p:cNvPr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8550;p91">
                <a:extLst>
                  <a:ext uri="{FF2B5EF4-FFF2-40B4-BE49-F238E27FC236}">
                    <a16:creationId xmlns:a16="http://schemas.microsoft.com/office/drawing/2014/main" id="{39F40DEA-0364-124C-B3D0-732AD9998E98}"/>
                  </a:ext>
                </a:extLst>
              </p:cNvPr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8551;p91">
                <a:extLst>
                  <a:ext uri="{FF2B5EF4-FFF2-40B4-BE49-F238E27FC236}">
                    <a16:creationId xmlns:a16="http://schemas.microsoft.com/office/drawing/2014/main" id="{14405CC2-5260-3540-B8B4-6A8DC08984F2}"/>
                  </a:ext>
                </a:extLst>
              </p:cNvPr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8552;p91">
                <a:extLst>
                  <a:ext uri="{FF2B5EF4-FFF2-40B4-BE49-F238E27FC236}">
                    <a16:creationId xmlns:a16="http://schemas.microsoft.com/office/drawing/2014/main" id="{7D7B4817-B4B8-7943-A548-1745905D2C56}"/>
                  </a:ext>
                </a:extLst>
              </p:cNvPr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8553;p91">
                <a:extLst>
                  <a:ext uri="{FF2B5EF4-FFF2-40B4-BE49-F238E27FC236}">
                    <a16:creationId xmlns:a16="http://schemas.microsoft.com/office/drawing/2014/main" id="{5B114FE7-9EFE-3C40-9477-71467096C26C}"/>
                  </a:ext>
                </a:extLst>
              </p:cNvPr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8554;p91">
                <a:extLst>
                  <a:ext uri="{FF2B5EF4-FFF2-40B4-BE49-F238E27FC236}">
                    <a16:creationId xmlns:a16="http://schemas.microsoft.com/office/drawing/2014/main" id="{2EC81676-F9CC-9449-8A95-8BF9DCE39B06}"/>
                  </a:ext>
                </a:extLst>
              </p:cNvPr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8555;p91">
                <a:extLst>
                  <a:ext uri="{FF2B5EF4-FFF2-40B4-BE49-F238E27FC236}">
                    <a16:creationId xmlns:a16="http://schemas.microsoft.com/office/drawing/2014/main" id="{BF26A0EE-6814-0B46-8E11-B41AB1BBB971}"/>
                  </a:ext>
                </a:extLst>
              </p:cNvPr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8556;p91">
                <a:extLst>
                  <a:ext uri="{FF2B5EF4-FFF2-40B4-BE49-F238E27FC236}">
                    <a16:creationId xmlns:a16="http://schemas.microsoft.com/office/drawing/2014/main" id="{79CE086F-7150-7341-9C82-F86D721DC3AC}"/>
                  </a:ext>
                </a:extLst>
              </p:cNvPr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8557;p91">
                <a:extLst>
                  <a:ext uri="{FF2B5EF4-FFF2-40B4-BE49-F238E27FC236}">
                    <a16:creationId xmlns:a16="http://schemas.microsoft.com/office/drawing/2014/main" id="{3695E93E-7BEF-1A47-84F6-65BC97AA3074}"/>
                  </a:ext>
                </a:extLst>
              </p:cNvPr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8558;p91">
                <a:extLst>
                  <a:ext uri="{FF2B5EF4-FFF2-40B4-BE49-F238E27FC236}">
                    <a16:creationId xmlns:a16="http://schemas.microsoft.com/office/drawing/2014/main" id="{CFA8F76A-3012-8B4E-82C3-0C95B818FC7E}"/>
                  </a:ext>
                </a:extLst>
              </p:cNvPr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8559;p91">
                <a:extLst>
                  <a:ext uri="{FF2B5EF4-FFF2-40B4-BE49-F238E27FC236}">
                    <a16:creationId xmlns:a16="http://schemas.microsoft.com/office/drawing/2014/main" id="{F4BA84D1-C4C7-D04B-9D2F-28776FEA4E94}"/>
                  </a:ext>
                </a:extLst>
              </p:cNvPr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8560;p91">
                <a:extLst>
                  <a:ext uri="{FF2B5EF4-FFF2-40B4-BE49-F238E27FC236}">
                    <a16:creationId xmlns:a16="http://schemas.microsoft.com/office/drawing/2014/main" id="{8E7AC111-DAF4-7C44-A599-47C28B50A48E}"/>
                  </a:ext>
                </a:extLst>
              </p:cNvPr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8561;p91">
                <a:extLst>
                  <a:ext uri="{FF2B5EF4-FFF2-40B4-BE49-F238E27FC236}">
                    <a16:creationId xmlns:a16="http://schemas.microsoft.com/office/drawing/2014/main" id="{58E60F97-3803-8F42-ADD2-4B2CBF1D7DB6}"/>
                  </a:ext>
                </a:extLst>
              </p:cNvPr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8562;p91">
                <a:extLst>
                  <a:ext uri="{FF2B5EF4-FFF2-40B4-BE49-F238E27FC236}">
                    <a16:creationId xmlns:a16="http://schemas.microsoft.com/office/drawing/2014/main" id="{E9771FB8-1A9F-6C44-9767-A50BEFE8A5D3}"/>
                  </a:ext>
                </a:extLst>
              </p:cNvPr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8563;p91">
                <a:extLst>
                  <a:ext uri="{FF2B5EF4-FFF2-40B4-BE49-F238E27FC236}">
                    <a16:creationId xmlns:a16="http://schemas.microsoft.com/office/drawing/2014/main" id="{95505168-764A-3F42-BB61-7BFE5854103A}"/>
                  </a:ext>
                </a:extLst>
              </p:cNvPr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8564;p91">
                <a:extLst>
                  <a:ext uri="{FF2B5EF4-FFF2-40B4-BE49-F238E27FC236}">
                    <a16:creationId xmlns:a16="http://schemas.microsoft.com/office/drawing/2014/main" id="{27BCA10F-A146-674D-96E7-F531B3AF4C49}"/>
                  </a:ext>
                </a:extLst>
              </p:cNvPr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8565;p91">
                <a:extLst>
                  <a:ext uri="{FF2B5EF4-FFF2-40B4-BE49-F238E27FC236}">
                    <a16:creationId xmlns:a16="http://schemas.microsoft.com/office/drawing/2014/main" id="{2056B59C-C4C8-6545-AABF-D4DCC0B6B19B}"/>
                  </a:ext>
                </a:extLst>
              </p:cNvPr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8566;p91">
                <a:extLst>
                  <a:ext uri="{FF2B5EF4-FFF2-40B4-BE49-F238E27FC236}">
                    <a16:creationId xmlns:a16="http://schemas.microsoft.com/office/drawing/2014/main" id="{0F06069D-8635-2947-8594-E973E9DCEDE5}"/>
                  </a:ext>
                </a:extLst>
              </p:cNvPr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8567;p91">
                <a:extLst>
                  <a:ext uri="{FF2B5EF4-FFF2-40B4-BE49-F238E27FC236}">
                    <a16:creationId xmlns:a16="http://schemas.microsoft.com/office/drawing/2014/main" id="{EDA1DFEB-1238-7546-801C-8558065885D0}"/>
                  </a:ext>
                </a:extLst>
              </p:cNvPr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8568;p91">
                <a:extLst>
                  <a:ext uri="{FF2B5EF4-FFF2-40B4-BE49-F238E27FC236}">
                    <a16:creationId xmlns:a16="http://schemas.microsoft.com/office/drawing/2014/main" id="{BEA73DE5-A2A4-6243-A1F8-0D6344BE1591}"/>
                  </a:ext>
                </a:extLst>
              </p:cNvPr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8569;p91">
                <a:extLst>
                  <a:ext uri="{FF2B5EF4-FFF2-40B4-BE49-F238E27FC236}">
                    <a16:creationId xmlns:a16="http://schemas.microsoft.com/office/drawing/2014/main" id="{4F4733B2-C239-E64F-83C0-A1DB5C23B494}"/>
                  </a:ext>
                </a:extLst>
              </p:cNvPr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8570;p91">
                <a:extLst>
                  <a:ext uri="{FF2B5EF4-FFF2-40B4-BE49-F238E27FC236}">
                    <a16:creationId xmlns:a16="http://schemas.microsoft.com/office/drawing/2014/main" id="{C65E4162-8EF1-8A42-BC8A-0364ED4785D6}"/>
                  </a:ext>
                </a:extLst>
              </p:cNvPr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8571;p91">
                <a:extLst>
                  <a:ext uri="{FF2B5EF4-FFF2-40B4-BE49-F238E27FC236}">
                    <a16:creationId xmlns:a16="http://schemas.microsoft.com/office/drawing/2014/main" id="{42D91D94-9D47-094E-9B0F-7F33292E791E}"/>
                  </a:ext>
                </a:extLst>
              </p:cNvPr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8572;p91">
                <a:extLst>
                  <a:ext uri="{FF2B5EF4-FFF2-40B4-BE49-F238E27FC236}">
                    <a16:creationId xmlns:a16="http://schemas.microsoft.com/office/drawing/2014/main" id="{F4C377B9-172B-BE44-9B6B-4B2581EF072D}"/>
                  </a:ext>
                </a:extLst>
              </p:cNvPr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8573;p91">
                <a:extLst>
                  <a:ext uri="{FF2B5EF4-FFF2-40B4-BE49-F238E27FC236}">
                    <a16:creationId xmlns:a16="http://schemas.microsoft.com/office/drawing/2014/main" id="{5FF80ABE-F475-6645-8F2F-AB41B432A845}"/>
                  </a:ext>
                </a:extLst>
              </p:cNvPr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8574;p91">
                <a:extLst>
                  <a:ext uri="{FF2B5EF4-FFF2-40B4-BE49-F238E27FC236}">
                    <a16:creationId xmlns:a16="http://schemas.microsoft.com/office/drawing/2014/main" id="{BF907B16-A81F-1E4D-913C-82BF5AFAEF8C}"/>
                  </a:ext>
                </a:extLst>
              </p:cNvPr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8575;p91">
                <a:extLst>
                  <a:ext uri="{FF2B5EF4-FFF2-40B4-BE49-F238E27FC236}">
                    <a16:creationId xmlns:a16="http://schemas.microsoft.com/office/drawing/2014/main" id="{E2843A13-E244-DE4D-8BE7-ECCE11B9A703}"/>
                  </a:ext>
                </a:extLst>
              </p:cNvPr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8576;p91">
                <a:extLst>
                  <a:ext uri="{FF2B5EF4-FFF2-40B4-BE49-F238E27FC236}">
                    <a16:creationId xmlns:a16="http://schemas.microsoft.com/office/drawing/2014/main" id="{9C76D054-ABA3-D849-96E6-069B39C13FF6}"/>
                  </a:ext>
                </a:extLst>
              </p:cNvPr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8577;p91">
                <a:extLst>
                  <a:ext uri="{FF2B5EF4-FFF2-40B4-BE49-F238E27FC236}">
                    <a16:creationId xmlns:a16="http://schemas.microsoft.com/office/drawing/2014/main" id="{C433AC7A-BC83-6B48-9F2C-0192349443B8}"/>
                  </a:ext>
                </a:extLst>
              </p:cNvPr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8578;p91">
                <a:extLst>
                  <a:ext uri="{FF2B5EF4-FFF2-40B4-BE49-F238E27FC236}">
                    <a16:creationId xmlns:a16="http://schemas.microsoft.com/office/drawing/2014/main" id="{6D17A962-668D-9E4E-A9AF-F148A20376AB}"/>
                  </a:ext>
                </a:extLst>
              </p:cNvPr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8579;p91">
                <a:extLst>
                  <a:ext uri="{FF2B5EF4-FFF2-40B4-BE49-F238E27FC236}">
                    <a16:creationId xmlns:a16="http://schemas.microsoft.com/office/drawing/2014/main" id="{0B6C85F8-AC1D-9E45-BFF8-544728D56259}"/>
                  </a:ext>
                </a:extLst>
              </p:cNvPr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8580;p91">
                <a:extLst>
                  <a:ext uri="{FF2B5EF4-FFF2-40B4-BE49-F238E27FC236}">
                    <a16:creationId xmlns:a16="http://schemas.microsoft.com/office/drawing/2014/main" id="{AC17402F-48E1-E244-AF7E-76561530F254}"/>
                  </a:ext>
                </a:extLst>
              </p:cNvPr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8581;p91">
                <a:extLst>
                  <a:ext uri="{FF2B5EF4-FFF2-40B4-BE49-F238E27FC236}">
                    <a16:creationId xmlns:a16="http://schemas.microsoft.com/office/drawing/2014/main" id="{A923D9DD-37D8-B54D-8703-EBE48CFB7822}"/>
                  </a:ext>
                </a:extLst>
              </p:cNvPr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8582;p91">
                <a:extLst>
                  <a:ext uri="{FF2B5EF4-FFF2-40B4-BE49-F238E27FC236}">
                    <a16:creationId xmlns:a16="http://schemas.microsoft.com/office/drawing/2014/main" id="{0C5A41B7-CD55-1B4D-8CD3-70376C573961}"/>
                  </a:ext>
                </a:extLst>
              </p:cNvPr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8583;p91">
                <a:extLst>
                  <a:ext uri="{FF2B5EF4-FFF2-40B4-BE49-F238E27FC236}">
                    <a16:creationId xmlns:a16="http://schemas.microsoft.com/office/drawing/2014/main" id="{7395462A-ED9A-CD45-9B04-E87359AFA537}"/>
                  </a:ext>
                </a:extLst>
              </p:cNvPr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8584;p91">
                <a:extLst>
                  <a:ext uri="{FF2B5EF4-FFF2-40B4-BE49-F238E27FC236}">
                    <a16:creationId xmlns:a16="http://schemas.microsoft.com/office/drawing/2014/main" id="{9569E06F-F826-724E-85E9-8B898FB6A462}"/>
                  </a:ext>
                </a:extLst>
              </p:cNvPr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8585;p91">
                <a:extLst>
                  <a:ext uri="{FF2B5EF4-FFF2-40B4-BE49-F238E27FC236}">
                    <a16:creationId xmlns:a16="http://schemas.microsoft.com/office/drawing/2014/main" id="{1E289094-7B89-0E4C-9EEE-6D3A5D905B04}"/>
                  </a:ext>
                </a:extLst>
              </p:cNvPr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8586;p91">
                <a:extLst>
                  <a:ext uri="{FF2B5EF4-FFF2-40B4-BE49-F238E27FC236}">
                    <a16:creationId xmlns:a16="http://schemas.microsoft.com/office/drawing/2014/main" id="{D6699E67-DD24-5D45-8D9E-28AB6EACCEBE}"/>
                  </a:ext>
                </a:extLst>
              </p:cNvPr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8587;p91">
                <a:extLst>
                  <a:ext uri="{FF2B5EF4-FFF2-40B4-BE49-F238E27FC236}">
                    <a16:creationId xmlns:a16="http://schemas.microsoft.com/office/drawing/2014/main" id="{776748B4-894C-174B-BC53-2A01B2D2BED3}"/>
                  </a:ext>
                </a:extLst>
              </p:cNvPr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8588;p91">
                <a:extLst>
                  <a:ext uri="{FF2B5EF4-FFF2-40B4-BE49-F238E27FC236}">
                    <a16:creationId xmlns:a16="http://schemas.microsoft.com/office/drawing/2014/main" id="{EA322AF2-461E-4B41-AE57-9B44E16A49E2}"/>
                  </a:ext>
                </a:extLst>
              </p:cNvPr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8589;p91">
                <a:extLst>
                  <a:ext uri="{FF2B5EF4-FFF2-40B4-BE49-F238E27FC236}">
                    <a16:creationId xmlns:a16="http://schemas.microsoft.com/office/drawing/2014/main" id="{306D266E-E38A-1343-ABAD-7A246BD00B78}"/>
                  </a:ext>
                </a:extLst>
              </p:cNvPr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8590;p91">
                <a:extLst>
                  <a:ext uri="{FF2B5EF4-FFF2-40B4-BE49-F238E27FC236}">
                    <a16:creationId xmlns:a16="http://schemas.microsoft.com/office/drawing/2014/main" id="{104C1241-093B-3B41-AEC3-4C2512C3EDFD}"/>
                  </a:ext>
                </a:extLst>
              </p:cNvPr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8591;p91">
                <a:extLst>
                  <a:ext uri="{FF2B5EF4-FFF2-40B4-BE49-F238E27FC236}">
                    <a16:creationId xmlns:a16="http://schemas.microsoft.com/office/drawing/2014/main" id="{6AD4EBD4-5736-AF4D-9E12-1343AA87C1B5}"/>
                  </a:ext>
                </a:extLst>
              </p:cNvPr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8592;p91">
                <a:extLst>
                  <a:ext uri="{FF2B5EF4-FFF2-40B4-BE49-F238E27FC236}">
                    <a16:creationId xmlns:a16="http://schemas.microsoft.com/office/drawing/2014/main" id="{F83B84E3-6B86-3E48-B74E-1A49830A45AB}"/>
                  </a:ext>
                </a:extLst>
              </p:cNvPr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8593;p91">
                <a:extLst>
                  <a:ext uri="{FF2B5EF4-FFF2-40B4-BE49-F238E27FC236}">
                    <a16:creationId xmlns:a16="http://schemas.microsoft.com/office/drawing/2014/main" id="{A28698C7-01F1-AA49-BFA8-81C741E7DF04}"/>
                  </a:ext>
                </a:extLst>
              </p:cNvPr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8594;p91">
                <a:extLst>
                  <a:ext uri="{FF2B5EF4-FFF2-40B4-BE49-F238E27FC236}">
                    <a16:creationId xmlns:a16="http://schemas.microsoft.com/office/drawing/2014/main" id="{31A7F8BA-9E80-E74A-A171-3009FC8C47D8}"/>
                  </a:ext>
                </a:extLst>
              </p:cNvPr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8595;p91">
                <a:extLst>
                  <a:ext uri="{FF2B5EF4-FFF2-40B4-BE49-F238E27FC236}">
                    <a16:creationId xmlns:a16="http://schemas.microsoft.com/office/drawing/2014/main" id="{4DF7BDF8-0B3D-5145-B5B7-6A9C86EAC572}"/>
                  </a:ext>
                </a:extLst>
              </p:cNvPr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8596;p91">
                <a:extLst>
                  <a:ext uri="{FF2B5EF4-FFF2-40B4-BE49-F238E27FC236}">
                    <a16:creationId xmlns:a16="http://schemas.microsoft.com/office/drawing/2014/main" id="{EFF3A23F-9E77-7E4F-8049-337C65B33CFA}"/>
                  </a:ext>
                </a:extLst>
              </p:cNvPr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8597;p91">
                <a:extLst>
                  <a:ext uri="{FF2B5EF4-FFF2-40B4-BE49-F238E27FC236}">
                    <a16:creationId xmlns:a16="http://schemas.microsoft.com/office/drawing/2014/main" id="{19E59F72-5AB6-4C47-9364-8A477E1BCD75}"/>
                  </a:ext>
                </a:extLst>
              </p:cNvPr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8598;p91">
                <a:extLst>
                  <a:ext uri="{FF2B5EF4-FFF2-40B4-BE49-F238E27FC236}">
                    <a16:creationId xmlns:a16="http://schemas.microsoft.com/office/drawing/2014/main" id="{EA345691-5238-E540-A4C2-4430F134A1BF}"/>
                  </a:ext>
                </a:extLst>
              </p:cNvPr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8599;p91">
                <a:extLst>
                  <a:ext uri="{FF2B5EF4-FFF2-40B4-BE49-F238E27FC236}">
                    <a16:creationId xmlns:a16="http://schemas.microsoft.com/office/drawing/2014/main" id="{72DCF31A-31FF-674E-A329-E17AF0D254CA}"/>
                  </a:ext>
                </a:extLst>
              </p:cNvPr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8600;p91">
                <a:extLst>
                  <a:ext uri="{FF2B5EF4-FFF2-40B4-BE49-F238E27FC236}">
                    <a16:creationId xmlns:a16="http://schemas.microsoft.com/office/drawing/2014/main" id="{43508AD3-6385-C440-B1CA-7B85EF62492F}"/>
                  </a:ext>
                </a:extLst>
              </p:cNvPr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8601;p91">
                <a:extLst>
                  <a:ext uri="{FF2B5EF4-FFF2-40B4-BE49-F238E27FC236}">
                    <a16:creationId xmlns:a16="http://schemas.microsoft.com/office/drawing/2014/main" id="{368ABEB7-62D1-734E-9D8F-7F61517BF97B}"/>
                  </a:ext>
                </a:extLst>
              </p:cNvPr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8602;p91">
                <a:extLst>
                  <a:ext uri="{FF2B5EF4-FFF2-40B4-BE49-F238E27FC236}">
                    <a16:creationId xmlns:a16="http://schemas.microsoft.com/office/drawing/2014/main" id="{8D61EA0B-240E-0E45-8FCD-AA2D6A7B0EFA}"/>
                  </a:ext>
                </a:extLst>
              </p:cNvPr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8603;p91">
                <a:extLst>
                  <a:ext uri="{FF2B5EF4-FFF2-40B4-BE49-F238E27FC236}">
                    <a16:creationId xmlns:a16="http://schemas.microsoft.com/office/drawing/2014/main" id="{D2831E5B-9557-8445-A5F0-B57C386DBE2A}"/>
                  </a:ext>
                </a:extLst>
              </p:cNvPr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8604;p91">
                <a:extLst>
                  <a:ext uri="{FF2B5EF4-FFF2-40B4-BE49-F238E27FC236}">
                    <a16:creationId xmlns:a16="http://schemas.microsoft.com/office/drawing/2014/main" id="{D4B44C97-9E21-174F-82F4-BA139B595E06}"/>
                  </a:ext>
                </a:extLst>
              </p:cNvPr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8605;p91">
                <a:extLst>
                  <a:ext uri="{FF2B5EF4-FFF2-40B4-BE49-F238E27FC236}">
                    <a16:creationId xmlns:a16="http://schemas.microsoft.com/office/drawing/2014/main" id="{2E739F28-45DD-E146-8165-6C2C185AAECA}"/>
                  </a:ext>
                </a:extLst>
              </p:cNvPr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8606;p91">
                <a:extLst>
                  <a:ext uri="{FF2B5EF4-FFF2-40B4-BE49-F238E27FC236}">
                    <a16:creationId xmlns:a16="http://schemas.microsoft.com/office/drawing/2014/main" id="{4DF55D8C-442D-B944-A33F-B31919486237}"/>
                  </a:ext>
                </a:extLst>
              </p:cNvPr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8607;p91">
                <a:extLst>
                  <a:ext uri="{FF2B5EF4-FFF2-40B4-BE49-F238E27FC236}">
                    <a16:creationId xmlns:a16="http://schemas.microsoft.com/office/drawing/2014/main" id="{5375AD04-7C19-B34C-8153-BD6776BA91A0}"/>
                  </a:ext>
                </a:extLst>
              </p:cNvPr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8608;p91">
                <a:extLst>
                  <a:ext uri="{FF2B5EF4-FFF2-40B4-BE49-F238E27FC236}">
                    <a16:creationId xmlns:a16="http://schemas.microsoft.com/office/drawing/2014/main" id="{847F211D-388F-7340-A8CA-09E45A4F885A}"/>
                  </a:ext>
                </a:extLst>
              </p:cNvPr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8609;p91">
                <a:extLst>
                  <a:ext uri="{FF2B5EF4-FFF2-40B4-BE49-F238E27FC236}">
                    <a16:creationId xmlns:a16="http://schemas.microsoft.com/office/drawing/2014/main" id="{EBDEADF1-AFCF-914D-9A67-9279A272B5B8}"/>
                  </a:ext>
                </a:extLst>
              </p:cNvPr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8610;p91">
                <a:extLst>
                  <a:ext uri="{FF2B5EF4-FFF2-40B4-BE49-F238E27FC236}">
                    <a16:creationId xmlns:a16="http://schemas.microsoft.com/office/drawing/2014/main" id="{74FAAB9E-6126-7E4E-84A8-0422F364A0FA}"/>
                  </a:ext>
                </a:extLst>
              </p:cNvPr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8611;p91">
                <a:extLst>
                  <a:ext uri="{FF2B5EF4-FFF2-40B4-BE49-F238E27FC236}">
                    <a16:creationId xmlns:a16="http://schemas.microsoft.com/office/drawing/2014/main" id="{2B766319-C0E0-604B-9808-6B3CD782FE2B}"/>
                  </a:ext>
                </a:extLst>
              </p:cNvPr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8612;p91">
                <a:extLst>
                  <a:ext uri="{FF2B5EF4-FFF2-40B4-BE49-F238E27FC236}">
                    <a16:creationId xmlns:a16="http://schemas.microsoft.com/office/drawing/2014/main" id="{A085CCE4-044D-BD46-B461-53CB7CD4AE32}"/>
                  </a:ext>
                </a:extLst>
              </p:cNvPr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8613;p91">
                <a:extLst>
                  <a:ext uri="{FF2B5EF4-FFF2-40B4-BE49-F238E27FC236}">
                    <a16:creationId xmlns:a16="http://schemas.microsoft.com/office/drawing/2014/main" id="{E67DF28F-BB7E-4243-929A-CB19F944C409}"/>
                  </a:ext>
                </a:extLst>
              </p:cNvPr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8614;p91">
                <a:extLst>
                  <a:ext uri="{FF2B5EF4-FFF2-40B4-BE49-F238E27FC236}">
                    <a16:creationId xmlns:a16="http://schemas.microsoft.com/office/drawing/2014/main" id="{8632EAE9-6990-CF4A-B66B-79AEED44CB88}"/>
                  </a:ext>
                </a:extLst>
              </p:cNvPr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8615;p91">
                <a:extLst>
                  <a:ext uri="{FF2B5EF4-FFF2-40B4-BE49-F238E27FC236}">
                    <a16:creationId xmlns:a16="http://schemas.microsoft.com/office/drawing/2014/main" id="{4BB345BE-EBFF-104F-A24D-0FEC5CDDA497}"/>
                  </a:ext>
                </a:extLst>
              </p:cNvPr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8616;p91">
                <a:extLst>
                  <a:ext uri="{FF2B5EF4-FFF2-40B4-BE49-F238E27FC236}">
                    <a16:creationId xmlns:a16="http://schemas.microsoft.com/office/drawing/2014/main" id="{13AF087D-A9D1-5747-8630-FD674F09CFC6}"/>
                  </a:ext>
                </a:extLst>
              </p:cNvPr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8617;p91">
                <a:extLst>
                  <a:ext uri="{FF2B5EF4-FFF2-40B4-BE49-F238E27FC236}">
                    <a16:creationId xmlns:a16="http://schemas.microsoft.com/office/drawing/2014/main" id="{230ECF4A-14F0-ED40-8AE5-FC70B4F22FDE}"/>
                  </a:ext>
                </a:extLst>
              </p:cNvPr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8618;p91">
                <a:extLst>
                  <a:ext uri="{FF2B5EF4-FFF2-40B4-BE49-F238E27FC236}">
                    <a16:creationId xmlns:a16="http://schemas.microsoft.com/office/drawing/2014/main" id="{089B5445-5C9D-C041-B3CC-F36E76EABD56}"/>
                  </a:ext>
                </a:extLst>
              </p:cNvPr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8619;p91">
                <a:extLst>
                  <a:ext uri="{FF2B5EF4-FFF2-40B4-BE49-F238E27FC236}">
                    <a16:creationId xmlns:a16="http://schemas.microsoft.com/office/drawing/2014/main" id="{75335723-4A92-2343-9EF2-C142F58C3258}"/>
                  </a:ext>
                </a:extLst>
              </p:cNvPr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8620;p91">
                <a:extLst>
                  <a:ext uri="{FF2B5EF4-FFF2-40B4-BE49-F238E27FC236}">
                    <a16:creationId xmlns:a16="http://schemas.microsoft.com/office/drawing/2014/main" id="{7B05475C-0D7C-C74E-8B64-B0BEBA4E4AAF}"/>
                  </a:ext>
                </a:extLst>
              </p:cNvPr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8621;p91">
                <a:extLst>
                  <a:ext uri="{FF2B5EF4-FFF2-40B4-BE49-F238E27FC236}">
                    <a16:creationId xmlns:a16="http://schemas.microsoft.com/office/drawing/2014/main" id="{967B9802-50D6-C84D-AC3B-E9A84E7D8FCD}"/>
                  </a:ext>
                </a:extLst>
              </p:cNvPr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8622;p91">
                <a:extLst>
                  <a:ext uri="{FF2B5EF4-FFF2-40B4-BE49-F238E27FC236}">
                    <a16:creationId xmlns:a16="http://schemas.microsoft.com/office/drawing/2014/main" id="{D8245FAA-4B0D-8740-BE99-E1D6922E44F7}"/>
                  </a:ext>
                </a:extLst>
              </p:cNvPr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8623;p91">
                <a:extLst>
                  <a:ext uri="{FF2B5EF4-FFF2-40B4-BE49-F238E27FC236}">
                    <a16:creationId xmlns:a16="http://schemas.microsoft.com/office/drawing/2014/main" id="{31B05257-359F-A145-9EF6-919DE5356035}"/>
                  </a:ext>
                </a:extLst>
              </p:cNvPr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8624;p91">
                <a:extLst>
                  <a:ext uri="{FF2B5EF4-FFF2-40B4-BE49-F238E27FC236}">
                    <a16:creationId xmlns:a16="http://schemas.microsoft.com/office/drawing/2014/main" id="{0A24C3B8-5E21-E346-8148-978F615E3503}"/>
                  </a:ext>
                </a:extLst>
              </p:cNvPr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8625;p91">
                <a:extLst>
                  <a:ext uri="{FF2B5EF4-FFF2-40B4-BE49-F238E27FC236}">
                    <a16:creationId xmlns:a16="http://schemas.microsoft.com/office/drawing/2014/main" id="{1197083F-5F1C-E048-9D67-41A5E246C3CD}"/>
                  </a:ext>
                </a:extLst>
              </p:cNvPr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8626;p91">
                <a:extLst>
                  <a:ext uri="{FF2B5EF4-FFF2-40B4-BE49-F238E27FC236}">
                    <a16:creationId xmlns:a16="http://schemas.microsoft.com/office/drawing/2014/main" id="{13FC815A-6A0A-7F42-A172-311FC29DC84F}"/>
                  </a:ext>
                </a:extLst>
              </p:cNvPr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8627;p91">
                <a:extLst>
                  <a:ext uri="{FF2B5EF4-FFF2-40B4-BE49-F238E27FC236}">
                    <a16:creationId xmlns:a16="http://schemas.microsoft.com/office/drawing/2014/main" id="{E588B75C-CD57-5D44-A7E7-4229A994E9D2}"/>
                  </a:ext>
                </a:extLst>
              </p:cNvPr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8628;p91">
                <a:extLst>
                  <a:ext uri="{FF2B5EF4-FFF2-40B4-BE49-F238E27FC236}">
                    <a16:creationId xmlns:a16="http://schemas.microsoft.com/office/drawing/2014/main" id="{43F4AF71-2E19-E841-84D4-1AE9A99E66B5}"/>
                  </a:ext>
                </a:extLst>
              </p:cNvPr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8629;p91">
                <a:extLst>
                  <a:ext uri="{FF2B5EF4-FFF2-40B4-BE49-F238E27FC236}">
                    <a16:creationId xmlns:a16="http://schemas.microsoft.com/office/drawing/2014/main" id="{9846B806-100A-DE4F-871D-1160E4E62C4C}"/>
                  </a:ext>
                </a:extLst>
              </p:cNvPr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8630;p91">
                <a:extLst>
                  <a:ext uri="{FF2B5EF4-FFF2-40B4-BE49-F238E27FC236}">
                    <a16:creationId xmlns:a16="http://schemas.microsoft.com/office/drawing/2014/main" id="{C2F7CE79-B72F-BA4C-8EA9-BDAEA1DB1EB1}"/>
                  </a:ext>
                </a:extLst>
              </p:cNvPr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8631;p91">
                <a:extLst>
                  <a:ext uri="{FF2B5EF4-FFF2-40B4-BE49-F238E27FC236}">
                    <a16:creationId xmlns:a16="http://schemas.microsoft.com/office/drawing/2014/main" id="{F8BCDE32-295B-1E45-8A58-952280404F73}"/>
                  </a:ext>
                </a:extLst>
              </p:cNvPr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8632;p91">
                <a:extLst>
                  <a:ext uri="{FF2B5EF4-FFF2-40B4-BE49-F238E27FC236}">
                    <a16:creationId xmlns:a16="http://schemas.microsoft.com/office/drawing/2014/main" id="{C4E42AE7-F84E-624A-81E2-1481425E9249}"/>
                  </a:ext>
                </a:extLst>
              </p:cNvPr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8633;p91">
                <a:extLst>
                  <a:ext uri="{FF2B5EF4-FFF2-40B4-BE49-F238E27FC236}">
                    <a16:creationId xmlns:a16="http://schemas.microsoft.com/office/drawing/2014/main" id="{D6E24390-D6D1-D24A-B1EC-DFFED4A511E5}"/>
                  </a:ext>
                </a:extLst>
              </p:cNvPr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8634;p91">
                <a:extLst>
                  <a:ext uri="{FF2B5EF4-FFF2-40B4-BE49-F238E27FC236}">
                    <a16:creationId xmlns:a16="http://schemas.microsoft.com/office/drawing/2014/main" id="{E3213DEF-101D-034F-BCC9-BDA3521564FA}"/>
                  </a:ext>
                </a:extLst>
              </p:cNvPr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8635;p91">
                <a:extLst>
                  <a:ext uri="{FF2B5EF4-FFF2-40B4-BE49-F238E27FC236}">
                    <a16:creationId xmlns:a16="http://schemas.microsoft.com/office/drawing/2014/main" id="{99F50C68-D1C6-E745-9310-E716B539E208}"/>
                  </a:ext>
                </a:extLst>
              </p:cNvPr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8636;p91">
                <a:extLst>
                  <a:ext uri="{FF2B5EF4-FFF2-40B4-BE49-F238E27FC236}">
                    <a16:creationId xmlns:a16="http://schemas.microsoft.com/office/drawing/2014/main" id="{E417B4E8-725C-F24E-9093-257DB2711598}"/>
                  </a:ext>
                </a:extLst>
              </p:cNvPr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8637;p91">
                <a:extLst>
                  <a:ext uri="{FF2B5EF4-FFF2-40B4-BE49-F238E27FC236}">
                    <a16:creationId xmlns:a16="http://schemas.microsoft.com/office/drawing/2014/main" id="{1DE780F5-E5D3-A040-BF5B-602DDC5DCA30}"/>
                  </a:ext>
                </a:extLst>
              </p:cNvPr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8638;p91">
                <a:extLst>
                  <a:ext uri="{FF2B5EF4-FFF2-40B4-BE49-F238E27FC236}">
                    <a16:creationId xmlns:a16="http://schemas.microsoft.com/office/drawing/2014/main" id="{01016780-362B-8F4F-9C27-433DF163C11A}"/>
                  </a:ext>
                </a:extLst>
              </p:cNvPr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8639;p91">
                <a:extLst>
                  <a:ext uri="{FF2B5EF4-FFF2-40B4-BE49-F238E27FC236}">
                    <a16:creationId xmlns:a16="http://schemas.microsoft.com/office/drawing/2014/main" id="{C1F813EA-0829-004F-9F27-F0E2A4769DE3}"/>
                  </a:ext>
                </a:extLst>
              </p:cNvPr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8640;p91">
                <a:extLst>
                  <a:ext uri="{FF2B5EF4-FFF2-40B4-BE49-F238E27FC236}">
                    <a16:creationId xmlns:a16="http://schemas.microsoft.com/office/drawing/2014/main" id="{72B23092-2279-5149-9E69-637EE3F1F803}"/>
                  </a:ext>
                </a:extLst>
              </p:cNvPr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8641;p91">
                <a:extLst>
                  <a:ext uri="{FF2B5EF4-FFF2-40B4-BE49-F238E27FC236}">
                    <a16:creationId xmlns:a16="http://schemas.microsoft.com/office/drawing/2014/main" id="{821B1DD1-19B0-2B47-A7FD-39EB1715E728}"/>
                  </a:ext>
                </a:extLst>
              </p:cNvPr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8642;p91">
                <a:extLst>
                  <a:ext uri="{FF2B5EF4-FFF2-40B4-BE49-F238E27FC236}">
                    <a16:creationId xmlns:a16="http://schemas.microsoft.com/office/drawing/2014/main" id="{17C8C786-22A0-EC43-AB35-95B6829EF2F5}"/>
                  </a:ext>
                </a:extLst>
              </p:cNvPr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8643;p91">
                <a:extLst>
                  <a:ext uri="{FF2B5EF4-FFF2-40B4-BE49-F238E27FC236}">
                    <a16:creationId xmlns:a16="http://schemas.microsoft.com/office/drawing/2014/main" id="{AA8BA834-26C9-5F4D-9995-94DE796FE7FD}"/>
                  </a:ext>
                </a:extLst>
              </p:cNvPr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8644;p91">
                <a:extLst>
                  <a:ext uri="{FF2B5EF4-FFF2-40B4-BE49-F238E27FC236}">
                    <a16:creationId xmlns:a16="http://schemas.microsoft.com/office/drawing/2014/main" id="{1B1BA060-BFD1-444C-A68C-175CE764D0AB}"/>
                  </a:ext>
                </a:extLst>
              </p:cNvPr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8645;p91">
                <a:extLst>
                  <a:ext uri="{FF2B5EF4-FFF2-40B4-BE49-F238E27FC236}">
                    <a16:creationId xmlns:a16="http://schemas.microsoft.com/office/drawing/2014/main" id="{686063A5-7B6C-6942-9C2C-FA9F6A3716BA}"/>
                  </a:ext>
                </a:extLst>
              </p:cNvPr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8646;p91">
                <a:extLst>
                  <a:ext uri="{FF2B5EF4-FFF2-40B4-BE49-F238E27FC236}">
                    <a16:creationId xmlns:a16="http://schemas.microsoft.com/office/drawing/2014/main" id="{3D0432AD-D61F-5043-9533-145EB5E195AD}"/>
                  </a:ext>
                </a:extLst>
              </p:cNvPr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8647;p91">
                <a:extLst>
                  <a:ext uri="{FF2B5EF4-FFF2-40B4-BE49-F238E27FC236}">
                    <a16:creationId xmlns:a16="http://schemas.microsoft.com/office/drawing/2014/main" id="{62FD1678-2A8C-A549-A091-1A546FB0E4CE}"/>
                  </a:ext>
                </a:extLst>
              </p:cNvPr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8648;p91">
                <a:extLst>
                  <a:ext uri="{FF2B5EF4-FFF2-40B4-BE49-F238E27FC236}">
                    <a16:creationId xmlns:a16="http://schemas.microsoft.com/office/drawing/2014/main" id="{BEE7FCBB-087A-0544-999C-80D6230B26C7}"/>
                  </a:ext>
                </a:extLst>
              </p:cNvPr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8649;p91">
                <a:extLst>
                  <a:ext uri="{FF2B5EF4-FFF2-40B4-BE49-F238E27FC236}">
                    <a16:creationId xmlns:a16="http://schemas.microsoft.com/office/drawing/2014/main" id="{3FEE54D2-CB39-D142-BE7C-94A7AEE45E50}"/>
                  </a:ext>
                </a:extLst>
              </p:cNvPr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8650;p91">
                <a:extLst>
                  <a:ext uri="{FF2B5EF4-FFF2-40B4-BE49-F238E27FC236}">
                    <a16:creationId xmlns:a16="http://schemas.microsoft.com/office/drawing/2014/main" id="{FE0872E2-84CC-9A48-B934-CF96836427AD}"/>
                  </a:ext>
                </a:extLst>
              </p:cNvPr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8651;p91">
                <a:extLst>
                  <a:ext uri="{FF2B5EF4-FFF2-40B4-BE49-F238E27FC236}">
                    <a16:creationId xmlns:a16="http://schemas.microsoft.com/office/drawing/2014/main" id="{9DF34EEC-4211-1243-8E52-22FF97574937}"/>
                  </a:ext>
                </a:extLst>
              </p:cNvPr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8652;p91">
                <a:extLst>
                  <a:ext uri="{FF2B5EF4-FFF2-40B4-BE49-F238E27FC236}">
                    <a16:creationId xmlns:a16="http://schemas.microsoft.com/office/drawing/2014/main" id="{AD9B1EEF-E3B0-E844-9809-D3904BD8280D}"/>
                  </a:ext>
                </a:extLst>
              </p:cNvPr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8653;p91">
                <a:extLst>
                  <a:ext uri="{FF2B5EF4-FFF2-40B4-BE49-F238E27FC236}">
                    <a16:creationId xmlns:a16="http://schemas.microsoft.com/office/drawing/2014/main" id="{6BAB964C-5E84-2241-BE56-CE6B49FD37F3}"/>
                  </a:ext>
                </a:extLst>
              </p:cNvPr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8654;p91">
                <a:extLst>
                  <a:ext uri="{FF2B5EF4-FFF2-40B4-BE49-F238E27FC236}">
                    <a16:creationId xmlns:a16="http://schemas.microsoft.com/office/drawing/2014/main" id="{27623A11-1168-6C4B-9A29-C83C4C03C4CA}"/>
                  </a:ext>
                </a:extLst>
              </p:cNvPr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8655;p91">
                <a:extLst>
                  <a:ext uri="{FF2B5EF4-FFF2-40B4-BE49-F238E27FC236}">
                    <a16:creationId xmlns:a16="http://schemas.microsoft.com/office/drawing/2014/main" id="{8C0A4C51-4BB1-704C-9DA5-8CE2BC77FE26}"/>
                  </a:ext>
                </a:extLst>
              </p:cNvPr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8656;p91">
                <a:extLst>
                  <a:ext uri="{FF2B5EF4-FFF2-40B4-BE49-F238E27FC236}">
                    <a16:creationId xmlns:a16="http://schemas.microsoft.com/office/drawing/2014/main" id="{944DE2B3-17FA-344C-929E-BA45684E63FF}"/>
                  </a:ext>
                </a:extLst>
              </p:cNvPr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8657;p91">
                <a:extLst>
                  <a:ext uri="{FF2B5EF4-FFF2-40B4-BE49-F238E27FC236}">
                    <a16:creationId xmlns:a16="http://schemas.microsoft.com/office/drawing/2014/main" id="{D4787E7F-AC6C-C747-8912-516FEE225417}"/>
                  </a:ext>
                </a:extLst>
              </p:cNvPr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8658;p91">
                <a:extLst>
                  <a:ext uri="{FF2B5EF4-FFF2-40B4-BE49-F238E27FC236}">
                    <a16:creationId xmlns:a16="http://schemas.microsoft.com/office/drawing/2014/main" id="{6A43B5B4-9BD9-B547-94A9-CB8999A3C49E}"/>
                  </a:ext>
                </a:extLst>
              </p:cNvPr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8659;p91">
                <a:extLst>
                  <a:ext uri="{FF2B5EF4-FFF2-40B4-BE49-F238E27FC236}">
                    <a16:creationId xmlns:a16="http://schemas.microsoft.com/office/drawing/2014/main" id="{DAB0E67F-D5FE-134E-9AE5-5B5A2642EAD1}"/>
                  </a:ext>
                </a:extLst>
              </p:cNvPr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8660;p91">
                <a:extLst>
                  <a:ext uri="{FF2B5EF4-FFF2-40B4-BE49-F238E27FC236}">
                    <a16:creationId xmlns:a16="http://schemas.microsoft.com/office/drawing/2014/main" id="{CCC3F620-B488-8E47-B339-56FA52072740}"/>
                  </a:ext>
                </a:extLst>
              </p:cNvPr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8661;p91">
                <a:extLst>
                  <a:ext uri="{FF2B5EF4-FFF2-40B4-BE49-F238E27FC236}">
                    <a16:creationId xmlns:a16="http://schemas.microsoft.com/office/drawing/2014/main" id="{337C2A4D-93B9-734E-9857-3D3F22540FFF}"/>
                  </a:ext>
                </a:extLst>
              </p:cNvPr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8662;p91">
                <a:extLst>
                  <a:ext uri="{FF2B5EF4-FFF2-40B4-BE49-F238E27FC236}">
                    <a16:creationId xmlns:a16="http://schemas.microsoft.com/office/drawing/2014/main" id="{EE04CDC8-0F18-CE41-AEA7-2420FB3773EE}"/>
                  </a:ext>
                </a:extLst>
              </p:cNvPr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8663;p91">
                <a:extLst>
                  <a:ext uri="{FF2B5EF4-FFF2-40B4-BE49-F238E27FC236}">
                    <a16:creationId xmlns:a16="http://schemas.microsoft.com/office/drawing/2014/main" id="{1C7B2C7A-96BD-1F43-B89D-B6CA63CC841D}"/>
                  </a:ext>
                </a:extLst>
              </p:cNvPr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8664;p91">
                <a:extLst>
                  <a:ext uri="{FF2B5EF4-FFF2-40B4-BE49-F238E27FC236}">
                    <a16:creationId xmlns:a16="http://schemas.microsoft.com/office/drawing/2014/main" id="{A063DE91-9E88-5C4B-9F7E-7F2FF5B1B790}"/>
                  </a:ext>
                </a:extLst>
              </p:cNvPr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8665;p91">
                <a:extLst>
                  <a:ext uri="{FF2B5EF4-FFF2-40B4-BE49-F238E27FC236}">
                    <a16:creationId xmlns:a16="http://schemas.microsoft.com/office/drawing/2014/main" id="{EEC084E9-D72C-3D43-B0FC-F632AF79B7E9}"/>
                  </a:ext>
                </a:extLst>
              </p:cNvPr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8666;p91">
                <a:extLst>
                  <a:ext uri="{FF2B5EF4-FFF2-40B4-BE49-F238E27FC236}">
                    <a16:creationId xmlns:a16="http://schemas.microsoft.com/office/drawing/2014/main" id="{3A81E8F4-99D0-7841-9C48-FA0B1F8DA6FD}"/>
                  </a:ext>
                </a:extLst>
              </p:cNvPr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8667;p91">
                <a:extLst>
                  <a:ext uri="{FF2B5EF4-FFF2-40B4-BE49-F238E27FC236}">
                    <a16:creationId xmlns:a16="http://schemas.microsoft.com/office/drawing/2014/main" id="{AAC6CA26-415C-5248-BC47-6354AAFEFD93}"/>
                  </a:ext>
                </a:extLst>
              </p:cNvPr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8668;p91">
                <a:extLst>
                  <a:ext uri="{FF2B5EF4-FFF2-40B4-BE49-F238E27FC236}">
                    <a16:creationId xmlns:a16="http://schemas.microsoft.com/office/drawing/2014/main" id="{1E3EFFFD-A961-1C4C-A953-7FA5341D6AE2}"/>
                  </a:ext>
                </a:extLst>
              </p:cNvPr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8669;p91">
                <a:extLst>
                  <a:ext uri="{FF2B5EF4-FFF2-40B4-BE49-F238E27FC236}">
                    <a16:creationId xmlns:a16="http://schemas.microsoft.com/office/drawing/2014/main" id="{A89C9851-3B56-674E-8DB2-C165C0ACEAF3}"/>
                  </a:ext>
                </a:extLst>
              </p:cNvPr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8670;p91">
                <a:extLst>
                  <a:ext uri="{FF2B5EF4-FFF2-40B4-BE49-F238E27FC236}">
                    <a16:creationId xmlns:a16="http://schemas.microsoft.com/office/drawing/2014/main" id="{18197FB1-38A2-2F4B-A661-79B010B01D48}"/>
                  </a:ext>
                </a:extLst>
              </p:cNvPr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8671;p91">
                <a:extLst>
                  <a:ext uri="{FF2B5EF4-FFF2-40B4-BE49-F238E27FC236}">
                    <a16:creationId xmlns:a16="http://schemas.microsoft.com/office/drawing/2014/main" id="{3FA78BC3-52ED-114D-9A8E-5C15E4EBAC78}"/>
                  </a:ext>
                </a:extLst>
              </p:cNvPr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8672;p91">
                <a:extLst>
                  <a:ext uri="{FF2B5EF4-FFF2-40B4-BE49-F238E27FC236}">
                    <a16:creationId xmlns:a16="http://schemas.microsoft.com/office/drawing/2014/main" id="{1548861A-2ED8-1F4C-B0CE-227A6CA19A85}"/>
                  </a:ext>
                </a:extLst>
              </p:cNvPr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8673;p91">
                <a:extLst>
                  <a:ext uri="{FF2B5EF4-FFF2-40B4-BE49-F238E27FC236}">
                    <a16:creationId xmlns:a16="http://schemas.microsoft.com/office/drawing/2014/main" id="{7FD951C7-BC7F-984B-8AFA-11075F52096A}"/>
                  </a:ext>
                </a:extLst>
              </p:cNvPr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8674;p91">
                <a:extLst>
                  <a:ext uri="{FF2B5EF4-FFF2-40B4-BE49-F238E27FC236}">
                    <a16:creationId xmlns:a16="http://schemas.microsoft.com/office/drawing/2014/main" id="{1305E422-13F3-E14F-91AD-C93EA059EEFA}"/>
                  </a:ext>
                </a:extLst>
              </p:cNvPr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8675;p91">
                <a:extLst>
                  <a:ext uri="{FF2B5EF4-FFF2-40B4-BE49-F238E27FC236}">
                    <a16:creationId xmlns:a16="http://schemas.microsoft.com/office/drawing/2014/main" id="{288F1FED-6C3D-A34B-94B6-EE15871AF1CE}"/>
                  </a:ext>
                </a:extLst>
              </p:cNvPr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8676;p91">
                <a:extLst>
                  <a:ext uri="{FF2B5EF4-FFF2-40B4-BE49-F238E27FC236}">
                    <a16:creationId xmlns:a16="http://schemas.microsoft.com/office/drawing/2014/main" id="{FF4C8818-524F-8945-8C10-DBEA8F3EFA1D}"/>
                  </a:ext>
                </a:extLst>
              </p:cNvPr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8677;p91">
                <a:extLst>
                  <a:ext uri="{FF2B5EF4-FFF2-40B4-BE49-F238E27FC236}">
                    <a16:creationId xmlns:a16="http://schemas.microsoft.com/office/drawing/2014/main" id="{E310879F-97A3-4D4E-8A9B-23969EFF39DC}"/>
                  </a:ext>
                </a:extLst>
              </p:cNvPr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8678;p91">
                <a:extLst>
                  <a:ext uri="{FF2B5EF4-FFF2-40B4-BE49-F238E27FC236}">
                    <a16:creationId xmlns:a16="http://schemas.microsoft.com/office/drawing/2014/main" id="{7B045166-15DC-1D4E-9559-5E9291A9B1CA}"/>
                  </a:ext>
                </a:extLst>
              </p:cNvPr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8679;p91">
                <a:extLst>
                  <a:ext uri="{FF2B5EF4-FFF2-40B4-BE49-F238E27FC236}">
                    <a16:creationId xmlns:a16="http://schemas.microsoft.com/office/drawing/2014/main" id="{300A15DA-306C-9743-A4D2-763ED8D3E1A2}"/>
                  </a:ext>
                </a:extLst>
              </p:cNvPr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8680;p91">
                <a:extLst>
                  <a:ext uri="{FF2B5EF4-FFF2-40B4-BE49-F238E27FC236}">
                    <a16:creationId xmlns:a16="http://schemas.microsoft.com/office/drawing/2014/main" id="{F4A05650-328D-2B47-90BB-6273D920D6CC}"/>
                  </a:ext>
                </a:extLst>
              </p:cNvPr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8681;p91">
                <a:extLst>
                  <a:ext uri="{FF2B5EF4-FFF2-40B4-BE49-F238E27FC236}">
                    <a16:creationId xmlns:a16="http://schemas.microsoft.com/office/drawing/2014/main" id="{C1FFE1F5-7CDD-884C-99F4-797EE13C0C40}"/>
                  </a:ext>
                </a:extLst>
              </p:cNvPr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8682;p91">
                <a:extLst>
                  <a:ext uri="{FF2B5EF4-FFF2-40B4-BE49-F238E27FC236}">
                    <a16:creationId xmlns:a16="http://schemas.microsoft.com/office/drawing/2014/main" id="{0F62AAA5-56DF-D14A-B5A0-BD2AFD86D060}"/>
                  </a:ext>
                </a:extLst>
              </p:cNvPr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8683;p91">
                <a:extLst>
                  <a:ext uri="{FF2B5EF4-FFF2-40B4-BE49-F238E27FC236}">
                    <a16:creationId xmlns:a16="http://schemas.microsoft.com/office/drawing/2014/main" id="{4EE5BF60-6E34-3F4A-86FA-4A54C14614A5}"/>
                  </a:ext>
                </a:extLst>
              </p:cNvPr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8684;p91">
                <a:extLst>
                  <a:ext uri="{FF2B5EF4-FFF2-40B4-BE49-F238E27FC236}">
                    <a16:creationId xmlns:a16="http://schemas.microsoft.com/office/drawing/2014/main" id="{542EB897-9F31-BF40-A7BC-A3EAC306F4A7}"/>
                  </a:ext>
                </a:extLst>
              </p:cNvPr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8685;p91">
                <a:extLst>
                  <a:ext uri="{FF2B5EF4-FFF2-40B4-BE49-F238E27FC236}">
                    <a16:creationId xmlns:a16="http://schemas.microsoft.com/office/drawing/2014/main" id="{E1FAAC63-9F8C-544B-BF6F-5819EFC52106}"/>
                  </a:ext>
                </a:extLst>
              </p:cNvPr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8686;p91">
                <a:extLst>
                  <a:ext uri="{FF2B5EF4-FFF2-40B4-BE49-F238E27FC236}">
                    <a16:creationId xmlns:a16="http://schemas.microsoft.com/office/drawing/2014/main" id="{F2792E8E-DCD2-7847-BE17-2649F0864441}"/>
                  </a:ext>
                </a:extLst>
              </p:cNvPr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8687;p91">
                <a:extLst>
                  <a:ext uri="{FF2B5EF4-FFF2-40B4-BE49-F238E27FC236}">
                    <a16:creationId xmlns:a16="http://schemas.microsoft.com/office/drawing/2014/main" id="{63E0D533-01BF-3746-8E46-7FAE7E7969A1}"/>
                  </a:ext>
                </a:extLst>
              </p:cNvPr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8688;p91">
                <a:extLst>
                  <a:ext uri="{FF2B5EF4-FFF2-40B4-BE49-F238E27FC236}">
                    <a16:creationId xmlns:a16="http://schemas.microsoft.com/office/drawing/2014/main" id="{F42C81D6-3193-534C-B9C8-EF101E636B17}"/>
                  </a:ext>
                </a:extLst>
              </p:cNvPr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8689;p91">
                <a:extLst>
                  <a:ext uri="{FF2B5EF4-FFF2-40B4-BE49-F238E27FC236}">
                    <a16:creationId xmlns:a16="http://schemas.microsoft.com/office/drawing/2014/main" id="{CFE717F1-1467-4848-BC2B-AE0DF35CAF7A}"/>
                  </a:ext>
                </a:extLst>
              </p:cNvPr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8690;p91">
                <a:extLst>
                  <a:ext uri="{FF2B5EF4-FFF2-40B4-BE49-F238E27FC236}">
                    <a16:creationId xmlns:a16="http://schemas.microsoft.com/office/drawing/2014/main" id="{5D92AF4F-B4FB-784D-BA52-391A3E2BA9F1}"/>
                  </a:ext>
                </a:extLst>
              </p:cNvPr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8691;p91">
                <a:extLst>
                  <a:ext uri="{FF2B5EF4-FFF2-40B4-BE49-F238E27FC236}">
                    <a16:creationId xmlns:a16="http://schemas.microsoft.com/office/drawing/2014/main" id="{1BA18DFB-D8D8-3346-A82E-082A429617A0}"/>
                  </a:ext>
                </a:extLst>
              </p:cNvPr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8692;p91">
                <a:extLst>
                  <a:ext uri="{FF2B5EF4-FFF2-40B4-BE49-F238E27FC236}">
                    <a16:creationId xmlns:a16="http://schemas.microsoft.com/office/drawing/2014/main" id="{6993F5C0-4568-2B41-A96C-7B021E779619}"/>
                  </a:ext>
                </a:extLst>
              </p:cNvPr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8693;p91">
                <a:extLst>
                  <a:ext uri="{FF2B5EF4-FFF2-40B4-BE49-F238E27FC236}">
                    <a16:creationId xmlns:a16="http://schemas.microsoft.com/office/drawing/2014/main" id="{B925A664-47E8-984E-9052-939A9176AD07}"/>
                  </a:ext>
                </a:extLst>
              </p:cNvPr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8694;p91">
                <a:extLst>
                  <a:ext uri="{FF2B5EF4-FFF2-40B4-BE49-F238E27FC236}">
                    <a16:creationId xmlns:a16="http://schemas.microsoft.com/office/drawing/2014/main" id="{32A51362-EE9A-154A-A051-AD576EDC483B}"/>
                  </a:ext>
                </a:extLst>
              </p:cNvPr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8695;p91">
                <a:extLst>
                  <a:ext uri="{FF2B5EF4-FFF2-40B4-BE49-F238E27FC236}">
                    <a16:creationId xmlns:a16="http://schemas.microsoft.com/office/drawing/2014/main" id="{AABE38B2-83E2-7B47-97D8-773913332A29}"/>
                  </a:ext>
                </a:extLst>
              </p:cNvPr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8696;p91">
                <a:extLst>
                  <a:ext uri="{FF2B5EF4-FFF2-40B4-BE49-F238E27FC236}">
                    <a16:creationId xmlns:a16="http://schemas.microsoft.com/office/drawing/2014/main" id="{46CEAD55-02CF-3043-926F-64F0DF9E852C}"/>
                  </a:ext>
                </a:extLst>
              </p:cNvPr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8697;p91">
                <a:extLst>
                  <a:ext uri="{FF2B5EF4-FFF2-40B4-BE49-F238E27FC236}">
                    <a16:creationId xmlns:a16="http://schemas.microsoft.com/office/drawing/2014/main" id="{552301B3-46CC-3442-90C0-58003E8CA7D9}"/>
                  </a:ext>
                </a:extLst>
              </p:cNvPr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8698;p91">
                <a:extLst>
                  <a:ext uri="{FF2B5EF4-FFF2-40B4-BE49-F238E27FC236}">
                    <a16:creationId xmlns:a16="http://schemas.microsoft.com/office/drawing/2014/main" id="{46596164-2A1D-6146-B217-EA1E29BAE782}"/>
                  </a:ext>
                </a:extLst>
              </p:cNvPr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8699;p91">
                <a:extLst>
                  <a:ext uri="{FF2B5EF4-FFF2-40B4-BE49-F238E27FC236}">
                    <a16:creationId xmlns:a16="http://schemas.microsoft.com/office/drawing/2014/main" id="{BB1DF0D3-00B8-DE4E-B521-12F5D29CFF2C}"/>
                  </a:ext>
                </a:extLst>
              </p:cNvPr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8700;p91">
                <a:extLst>
                  <a:ext uri="{FF2B5EF4-FFF2-40B4-BE49-F238E27FC236}">
                    <a16:creationId xmlns:a16="http://schemas.microsoft.com/office/drawing/2014/main" id="{7C23951B-5BC6-6A48-80D8-E4D3227975C3}"/>
                  </a:ext>
                </a:extLst>
              </p:cNvPr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8701;p91">
                <a:extLst>
                  <a:ext uri="{FF2B5EF4-FFF2-40B4-BE49-F238E27FC236}">
                    <a16:creationId xmlns:a16="http://schemas.microsoft.com/office/drawing/2014/main" id="{9462D2F0-0496-A04D-9B5D-381F6346E6F2}"/>
                  </a:ext>
                </a:extLst>
              </p:cNvPr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8702;p91">
                <a:extLst>
                  <a:ext uri="{FF2B5EF4-FFF2-40B4-BE49-F238E27FC236}">
                    <a16:creationId xmlns:a16="http://schemas.microsoft.com/office/drawing/2014/main" id="{C99809D3-4DC4-1F40-BCA9-12E6CB88168F}"/>
                  </a:ext>
                </a:extLst>
              </p:cNvPr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8703;p91">
                <a:extLst>
                  <a:ext uri="{FF2B5EF4-FFF2-40B4-BE49-F238E27FC236}">
                    <a16:creationId xmlns:a16="http://schemas.microsoft.com/office/drawing/2014/main" id="{675F1118-5E3F-114D-9684-0D903E64270C}"/>
                  </a:ext>
                </a:extLst>
              </p:cNvPr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8704;p91">
                <a:extLst>
                  <a:ext uri="{FF2B5EF4-FFF2-40B4-BE49-F238E27FC236}">
                    <a16:creationId xmlns:a16="http://schemas.microsoft.com/office/drawing/2014/main" id="{6C8F5363-BCCE-2443-9221-6ED47063DAD3}"/>
                  </a:ext>
                </a:extLst>
              </p:cNvPr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8705;p91">
                <a:extLst>
                  <a:ext uri="{FF2B5EF4-FFF2-40B4-BE49-F238E27FC236}">
                    <a16:creationId xmlns:a16="http://schemas.microsoft.com/office/drawing/2014/main" id="{02CB03F7-39E3-5949-B542-D56C641FAFCD}"/>
                  </a:ext>
                </a:extLst>
              </p:cNvPr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8706;p91">
                <a:extLst>
                  <a:ext uri="{FF2B5EF4-FFF2-40B4-BE49-F238E27FC236}">
                    <a16:creationId xmlns:a16="http://schemas.microsoft.com/office/drawing/2014/main" id="{55C05ED8-5FC1-3B4E-84E7-601E97D591B8}"/>
                  </a:ext>
                </a:extLst>
              </p:cNvPr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8707;p91">
                <a:extLst>
                  <a:ext uri="{FF2B5EF4-FFF2-40B4-BE49-F238E27FC236}">
                    <a16:creationId xmlns:a16="http://schemas.microsoft.com/office/drawing/2014/main" id="{D77A9B03-BAB4-3A40-B533-D2AAF33F3426}"/>
                  </a:ext>
                </a:extLst>
              </p:cNvPr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8708;p91">
                <a:extLst>
                  <a:ext uri="{FF2B5EF4-FFF2-40B4-BE49-F238E27FC236}">
                    <a16:creationId xmlns:a16="http://schemas.microsoft.com/office/drawing/2014/main" id="{8C222262-554E-284A-837D-3936ED1E38E2}"/>
                  </a:ext>
                </a:extLst>
              </p:cNvPr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8709;p91">
                <a:extLst>
                  <a:ext uri="{FF2B5EF4-FFF2-40B4-BE49-F238E27FC236}">
                    <a16:creationId xmlns:a16="http://schemas.microsoft.com/office/drawing/2014/main" id="{0F776873-D181-EF44-9446-BA2BC9E23445}"/>
                  </a:ext>
                </a:extLst>
              </p:cNvPr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8710;p91">
                <a:extLst>
                  <a:ext uri="{FF2B5EF4-FFF2-40B4-BE49-F238E27FC236}">
                    <a16:creationId xmlns:a16="http://schemas.microsoft.com/office/drawing/2014/main" id="{40723A9C-8C7C-9A4C-AAAB-A9AAAC2143CD}"/>
                  </a:ext>
                </a:extLst>
              </p:cNvPr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8711;p91">
                <a:extLst>
                  <a:ext uri="{FF2B5EF4-FFF2-40B4-BE49-F238E27FC236}">
                    <a16:creationId xmlns:a16="http://schemas.microsoft.com/office/drawing/2014/main" id="{09993681-DF5C-5E40-B95D-E88B7A5B5B87}"/>
                  </a:ext>
                </a:extLst>
              </p:cNvPr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8712;p91">
                <a:extLst>
                  <a:ext uri="{FF2B5EF4-FFF2-40B4-BE49-F238E27FC236}">
                    <a16:creationId xmlns:a16="http://schemas.microsoft.com/office/drawing/2014/main" id="{197BD6F6-113A-C048-8F10-4ABBFA7B683E}"/>
                  </a:ext>
                </a:extLst>
              </p:cNvPr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8713;p91">
                <a:extLst>
                  <a:ext uri="{FF2B5EF4-FFF2-40B4-BE49-F238E27FC236}">
                    <a16:creationId xmlns:a16="http://schemas.microsoft.com/office/drawing/2014/main" id="{6BD82EEE-768C-A84E-B641-E81479B7B9CA}"/>
                  </a:ext>
                </a:extLst>
              </p:cNvPr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8714;p91">
                <a:extLst>
                  <a:ext uri="{FF2B5EF4-FFF2-40B4-BE49-F238E27FC236}">
                    <a16:creationId xmlns:a16="http://schemas.microsoft.com/office/drawing/2014/main" id="{9D461FCE-B918-ED4C-B42C-95A3A8E3FBD3}"/>
                  </a:ext>
                </a:extLst>
              </p:cNvPr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8715;p91">
                <a:extLst>
                  <a:ext uri="{FF2B5EF4-FFF2-40B4-BE49-F238E27FC236}">
                    <a16:creationId xmlns:a16="http://schemas.microsoft.com/office/drawing/2014/main" id="{590C4937-49FD-0346-87F4-CCA1ECEDCE0D}"/>
                  </a:ext>
                </a:extLst>
              </p:cNvPr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8716;p91">
                <a:extLst>
                  <a:ext uri="{FF2B5EF4-FFF2-40B4-BE49-F238E27FC236}">
                    <a16:creationId xmlns:a16="http://schemas.microsoft.com/office/drawing/2014/main" id="{B700D7C7-9C6D-EE4A-BCDA-3C83513C8BEC}"/>
                  </a:ext>
                </a:extLst>
              </p:cNvPr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8717;p91">
                <a:extLst>
                  <a:ext uri="{FF2B5EF4-FFF2-40B4-BE49-F238E27FC236}">
                    <a16:creationId xmlns:a16="http://schemas.microsoft.com/office/drawing/2014/main" id="{1B64494B-9BDB-C04F-BEFB-A1C24E90481F}"/>
                  </a:ext>
                </a:extLst>
              </p:cNvPr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8718;p91">
                <a:extLst>
                  <a:ext uri="{FF2B5EF4-FFF2-40B4-BE49-F238E27FC236}">
                    <a16:creationId xmlns:a16="http://schemas.microsoft.com/office/drawing/2014/main" id="{CF8538EF-DF13-0F45-BC40-FF96B0228548}"/>
                  </a:ext>
                </a:extLst>
              </p:cNvPr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8719;p91">
                <a:extLst>
                  <a:ext uri="{FF2B5EF4-FFF2-40B4-BE49-F238E27FC236}">
                    <a16:creationId xmlns:a16="http://schemas.microsoft.com/office/drawing/2014/main" id="{CD9C3FCC-E314-0842-8F83-9FBD26066E1C}"/>
                  </a:ext>
                </a:extLst>
              </p:cNvPr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8720;p91">
                <a:extLst>
                  <a:ext uri="{FF2B5EF4-FFF2-40B4-BE49-F238E27FC236}">
                    <a16:creationId xmlns:a16="http://schemas.microsoft.com/office/drawing/2014/main" id="{898326D1-C9AA-104E-B121-4CA550059B7A}"/>
                  </a:ext>
                </a:extLst>
              </p:cNvPr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8721;p91">
                <a:extLst>
                  <a:ext uri="{FF2B5EF4-FFF2-40B4-BE49-F238E27FC236}">
                    <a16:creationId xmlns:a16="http://schemas.microsoft.com/office/drawing/2014/main" id="{B0893CFC-90E4-0F4B-AC17-AA062A0EC330}"/>
                  </a:ext>
                </a:extLst>
              </p:cNvPr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8722;p91">
                <a:extLst>
                  <a:ext uri="{FF2B5EF4-FFF2-40B4-BE49-F238E27FC236}">
                    <a16:creationId xmlns:a16="http://schemas.microsoft.com/office/drawing/2014/main" id="{F746AE7C-81CD-5E43-A55F-5F3254CBCD07}"/>
                  </a:ext>
                </a:extLst>
              </p:cNvPr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8723;p91">
                <a:extLst>
                  <a:ext uri="{FF2B5EF4-FFF2-40B4-BE49-F238E27FC236}">
                    <a16:creationId xmlns:a16="http://schemas.microsoft.com/office/drawing/2014/main" id="{5BC65865-FCD4-124C-A60A-DC6F03EF5001}"/>
                  </a:ext>
                </a:extLst>
              </p:cNvPr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8724;p91">
                <a:extLst>
                  <a:ext uri="{FF2B5EF4-FFF2-40B4-BE49-F238E27FC236}">
                    <a16:creationId xmlns:a16="http://schemas.microsoft.com/office/drawing/2014/main" id="{BBDEAB39-88C5-624F-BCEC-1D185AD9C586}"/>
                  </a:ext>
                </a:extLst>
              </p:cNvPr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8725;p91">
                <a:extLst>
                  <a:ext uri="{FF2B5EF4-FFF2-40B4-BE49-F238E27FC236}">
                    <a16:creationId xmlns:a16="http://schemas.microsoft.com/office/drawing/2014/main" id="{5D95AF14-B0BD-0648-B6FA-24EBBE03B077}"/>
                  </a:ext>
                </a:extLst>
              </p:cNvPr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8726;p91">
                <a:extLst>
                  <a:ext uri="{FF2B5EF4-FFF2-40B4-BE49-F238E27FC236}">
                    <a16:creationId xmlns:a16="http://schemas.microsoft.com/office/drawing/2014/main" id="{3880E14F-7E05-1444-96CD-88A262CBE59D}"/>
                  </a:ext>
                </a:extLst>
              </p:cNvPr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8727;p91">
                <a:extLst>
                  <a:ext uri="{FF2B5EF4-FFF2-40B4-BE49-F238E27FC236}">
                    <a16:creationId xmlns:a16="http://schemas.microsoft.com/office/drawing/2014/main" id="{8F2D2937-A9FA-E94A-B864-2DDE598CBF71}"/>
                  </a:ext>
                </a:extLst>
              </p:cNvPr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8728;p91">
                <a:extLst>
                  <a:ext uri="{FF2B5EF4-FFF2-40B4-BE49-F238E27FC236}">
                    <a16:creationId xmlns:a16="http://schemas.microsoft.com/office/drawing/2014/main" id="{8F0AB3AB-F412-354A-B7F4-1A6A2C70EC59}"/>
                  </a:ext>
                </a:extLst>
              </p:cNvPr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8729;p91">
                <a:extLst>
                  <a:ext uri="{FF2B5EF4-FFF2-40B4-BE49-F238E27FC236}">
                    <a16:creationId xmlns:a16="http://schemas.microsoft.com/office/drawing/2014/main" id="{35472FED-9B37-B84E-8FF3-14489072C169}"/>
                  </a:ext>
                </a:extLst>
              </p:cNvPr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8730;p91">
                <a:extLst>
                  <a:ext uri="{FF2B5EF4-FFF2-40B4-BE49-F238E27FC236}">
                    <a16:creationId xmlns:a16="http://schemas.microsoft.com/office/drawing/2014/main" id="{872FC188-1C0E-6B46-81E6-F3DA12A63255}"/>
                  </a:ext>
                </a:extLst>
              </p:cNvPr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8731;p91">
                <a:extLst>
                  <a:ext uri="{FF2B5EF4-FFF2-40B4-BE49-F238E27FC236}">
                    <a16:creationId xmlns:a16="http://schemas.microsoft.com/office/drawing/2014/main" id="{FAD1009B-2F09-7F49-BD33-3B6BA54CC19F}"/>
                  </a:ext>
                </a:extLst>
              </p:cNvPr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8732;p91">
                <a:extLst>
                  <a:ext uri="{FF2B5EF4-FFF2-40B4-BE49-F238E27FC236}">
                    <a16:creationId xmlns:a16="http://schemas.microsoft.com/office/drawing/2014/main" id="{64280B6B-6693-EA4A-B501-2E362C9F0484}"/>
                  </a:ext>
                </a:extLst>
              </p:cNvPr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8733;p91">
                <a:extLst>
                  <a:ext uri="{FF2B5EF4-FFF2-40B4-BE49-F238E27FC236}">
                    <a16:creationId xmlns:a16="http://schemas.microsoft.com/office/drawing/2014/main" id="{6930E410-925B-2A4E-AB37-77DE481E9E4B}"/>
                  </a:ext>
                </a:extLst>
              </p:cNvPr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8734;p91">
                <a:extLst>
                  <a:ext uri="{FF2B5EF4-FFF2-40B4-BE49-F238E27FC236}">
                    <a16:creationId xmlns:a16="http://schemas.microsoft.com/office/drawing/2014/main" id="{ECCF7490-70AC-F646-9430-238739DB5325}"/>
                  </a:ext>
                </a:extLst>
              </p:cNvPr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8735;p91">
                <a:extLst>
                  <a:ext uri="{FF2B5EF4-FFF2-40B4-BE49-F238E27FC236}">
                    <a16:creationId xmlns:a16="http://schemas.microsoft.com/office/drawing/2014/main" id="{4F287F2F-D771-D844-881E-0675E8408BB7}"/>
                  </a:ext>
                </a:extLst>
              </p:cNvPr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8736;p91">
                <a:extLst>
                  <a:ext uri="{FF2B5EF4-FFF2-40B4-BE49-F238E27FC236}">
                    <a16:creationId xmlns:a16="http://schemas.microsoft.com/office/drawing/2014/main" id="{EB798D9C-D5E4-A148-A0B6-2D7F4DDF8BCD}"/>
                  </a:ext>
                </a:extLst>
              </p:cNvPr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8737;p91">
                <a:extLst>
                  <a:ext uri="{FF2B5EF4-FFF2-40B4-BE49-F238E27FC236}">
                    <a16:creationId xmlns:a16="http://schemas.microsoft.com/office/drawing/2014/main" id="{40B7979E-0E0D-AF4C-9F53-F854247F8021}"/>
                  </a:ext>
                </a:extLst>
              </p:cNvPr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8738;p91">
                <a:extLst>
                  <a:ext uri="{FF2B5EF4-FFF2-40B4-BE49-F238E27FC236}">
                    <a16:creationId xmlns:a16="http://schemas.microsoft.com/office/drawing/2014/main" id="{0652407B-278C-9A4C-890A-60EF90344E2C}"/>
                  </a:ext>
                </a:extLst>
              </p:cNvPr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8739;p91">
                <a:extLst>
                  <a:ext uri="{FF2B5EF4-FFF2-40B4-BE49-F238E27FC236}">
                    <a16:creationId xmlns:a16="http://schemas.microsoft.com/office/drawing/2014/main" id="{2DC86C0D-4E8A-E848-B6A3-2A7107913B94}"/>
                  </a:ext>
                </a:extLst>
              </p:cNvPr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8740;p91">
                <a:extLst>
                  <a:ext uri="{FF2B5EF4-FFF2-40B4-BE49-F238E27FC236}">
                    <a16:creationId xmlns:a16="http://schemas.microsoft.com/office/drawing/2014/main" id="{4A3EF3B7-B972-304D-A6FF-0EB509E26786}"/>
                  </a:ext>
                </a:extLst>
              </p:cNvPr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8741;p91">
                <a:extLst>
                  <a:ext uri="{FF2B5EF4-FFF2-40B4-BE49-F238E27FC236}">
                    <a16:creationId xmlns:a16="http://schemas.microsoft.com/office/drawing/2014/main" id="{97345300-E751-0F4D-858F-C3C0ED45EFAE}"/>
                  </a:ext>
                </a:extLst>
              </p:cNvPr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8742;p91">
                <a:extLst>
                  <a:ext uri="{FF2B5EF4-FFF2-40B4-BE49-F238E27FC236}">
                    <a16:creationId xmlns:a16="http://schemas.microsoft.com/office/drawing/2014/main" id="{3AE7361F-FD10-1C4E-B75D-7D101F3BD9C1}"/>
                  </a:ext>
                </a:extLst>
              </p:cNvPr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8743;p91">
                <a:extLst>
                  <a:ext uri="{FF2B5EF4-FFF2-40B4-BE49-F238E27FC236}">
                    <a16:creationId xmlns:a16="http://schemas.microsoft.com/office/drawing/2014/main" id="{4E683D1C-5141-DB42-A1CD-96CB5CD84E48}"/>
                  </a:ext>
                </a:extLst>
              </p:cNvPr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8744;p91">
                <a:extLst>
                  <a:ext uri="{FF2B5EF4-FFF2-40B4-BE49-F238E27FC236}">
                    <a16:creationId xmlns:a16="http://schemas.microsoft.com/office/drawing/2014/main" id="{7D8078E0-B967-124C-8504-4609EAF62DEF}"/>
                  </a:ext>
                </a:extLst>
              </p:cNvPr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8745;p91">
                <a:extLst>
                  <a:ext uri="{FF2B5EF4-FFF2-40B4-BE49-F238E27FC236}">
                    <a16:creationId xmlns:a16="http://schemas.microsoft.com/office/drawing/2014/main" id="{B74D3DC0-0691-A74F-88DC-511F17C96FF5}"/>
                  </a:ext>
                </a:extLst>
              </p:cNvPr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8746;p91">
                <a:extLst>
                  <a:ext uri="{FF2B5EF4-FFF2-40B4-BE49-F238E27FC236}">
                    <a16:creationId xmlns:a16="http://schemas.microsoft.com/office/drawing/2014/main" id="{3A65340D-B4EB-6949-B25B-1C7D4269544F}"/>
                  </a:ext>
                </a:extLst>
              </p:cNvPr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8747;p91">
                <a:extLst>
                  <a:ext uri="{FF2B5EF4-FFF2-40B4-BE49-F238E27FC236}">
                    <a16:creationId xmlns:a16="http://schemas.microsoft.com/office/drawing/2014/main" id="{A7B87D4A-506A-F84E-B073-79F5C68E34E0}"/>
                  </a:ext>
                </a:extLst>
              </p:cNvPr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8748;p91">
                <a:extLst>
                  <a:ext uri="{FF2B5EF4-FFF2-40B4-BE49-F238E27FC236}">
                    <a16:creationId xmlns:a16="http://schemas.microsoft.com/office/drawing/2014/main" id="{C58D4302-44FD-8749-9AF5-04612C8F0FE8}"/>
                  </a:ext>
                </a:extLst>
              </p:cNvPr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8749;p91">
                <a:extLst>
                  <a:ext uri="{FF2B5EF4-FFF2-40B4-BE49-F238E27FC236}">
                    <a16:creationId xmlns:a16="http://schemas.microsoft.com/office/drawing/2014/main" id="{9EE7639C-D30D-6F4F-8F4F-7166B77AB068}"/>
                  </a:ext>
                </a:extLst>
              </p:cNvPr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8750;p91">
                <a:extLst>
                  <a:ext uri="{FF2B5EF4-FFF2-40B4-BE49-F238E27FC236}">
                    <a16:creationId xmlns:a16="http://schemas.microsoft.com/office/drawing/2014/main" id="{280752A5-28B5-4D44-9655-FAE8506EE4C1}"/>
                  </a:ext>
                </a:extLst>
              </p:cNvPr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3" name="Google Shape;5813;p38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14" name="Google Shape;5814;p3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</p:txBody>
      </p:sp>
      <p:grpSp>
        <p:nvGrpSpPr>
          <p:cNvPr id="5816" name="Google Shape;5816;p38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817" name="Google Shape;5817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4" name="Google Shape;5844;p38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845" name="Google Shape;5845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2" name="Google Shape;5872;p38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873" name="Google Shape;5873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00" name="Google Shape;5900;p38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1" name="Google Shape;5901;p38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2" name="Google Shape;5902;p38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6FB7B6F-C685-9E49-AA28-90A1ECDEE5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8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4572000" y="952788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ORIGINAL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4572000" y="1743813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python script I processed a video of my cat’s movement using a variety of methods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4772346" y="1158209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7264771" y="1158209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96783" y="75202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SUBTRACTION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96783" y="647902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An initial model of the background is computed and then the model is updated to adapt to possible changes in the scene. 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985811" y="280623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674062" y="292317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 descr="A picture containing text, black, white, dark&#10;&#10;Description automatically generated">
            <a:extLst>
              <a:ext uri="{FF2B5EF4-FFF2-40B4-BE49-F238E27FC236}">
                <a16:creationId xmlns:a16="http://schemas.microsoft.com/office/drawing/2014/main" id="{670C8127-8083-4245-88B9-495830672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0468" y="0"/>
            <a:ext cx="29134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98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340</Words>
  <Application>Microsoft Macintosh PowerPoint</Application>
  <PresentationFormat>On-screen Show (16:9)</PresentationFormat>
  <Paragraphs>77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Orbitron Regular</vt:lpstr>
      <vt:lpstr>Advent Pro Medium</vt:lpstr>
      <vt:lpstr>Advent Pro</vt:lpstr>
      <vt:lpstr>Lato Black</vt:lpstr>
      <vt:lpstr>Arial</vt:lpstr>
      <vt:lpstr>Lato</vt:lpstr>
      <vt:lpstr>Orbitron</vt:lpstr>
      <vt:lpstr>Retro Video Games Newsletter XL by Slidesgo</vt:lpstr>
      <vt:lpstr>OpenCV</vt:lpstr>
      <vt:lpstr>TABLE OF CONTENTS</vt:lpstr>
      <vt:lpstr>01</vt:lpstr>
      <vt:lpstr>FIRST ANNOUNCEMENT</vt:lpstr>
      <vt:lpstr>MODULES</vt:lpstr>
      <vt:lpstr>MODULES</vt:lpstr>
      <vt:lpstr>02</vt:lpstr>
      <vt:lpstr>ORIGINAL</vt:lpstr>
      <vt:lpstr>SUBTRACTION</vt:lpstr>
      <vt:lpstr>OPTICAL FLOW</vt:lpstr>
      <vt:lpstr>DENSE OPTICAL</vt:lpstr>
      <vt:lpstr>03</vt:lpstr>
      <vt:lpstr>04</vt:lpstr>
      <vt:lpstr>APPLICATION</vt:lpstr>
      <vt:lpstr>05</vt:lpstr>
      <vt:lpstr>TECHNICAL</vt:lpstr>
      <vt:lpstr>05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</dc:title>
  <cp:lastModifiedBy>shantipriya30@yahoo.com</cp:lastModifiedBy>
  <cp:revision>18</cp:revision>
  <dcterms:modified xsi:type="dcterms:W3CDTF">2021-05-27T06:12:25Z</dcterms:modified>
</cp:coreProperties>
</file>